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9200"/>
  <p:notesSz cx="10693400" cy="7569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rneicrl.com/cms/semilampo/crss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9204959" y="761999"/>
            <a:ext cx="10668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209" y="590884"/>
            <a:ext cx="2587751" cy="1610867"/>
          </a:xfrm>
          <a:custGeom>
            <a:avLst/>
            <a:gdLst/>
            <a:ahLst/>
            <a:cxnLst/>
            <a:rect l="l" t="t" r="r" b="b"/>
            <a:pathLst>
              <a:path w="2587751" h="1610867">
                <a:moveTo>
                  <a:pt x="0" y="1610867"/>
                </a:moveTo>
                <a:lnTo>
                  <a:pt x="2587751" y="1610867"/>
                </a:lnTo>
                <a:lnTo>
                  <a:pt x="2587751" y="0"/>
                </a:lnTo>
                <a:lnTo>
                  <a:pt x="0" y="0"/>
                </a:lnTo>
                <a:lnTo>
                  <a:pt x="0" y="1610867"/>
                </a:lnTo>
                <a:close/>
              </a:path>
            </a:pathLst>
          </a:custGeom>
          <a:solidFill>
            <a:srgbClr val="36A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37687" y="387095"/>
            <a:ext cx="2586227" cy="1610867"/>
          </a:xfrm>
          <a:custGeom>
            <a:avLst/>
            <a:gdLst/>
            <a:ahLst/>
            <a:cxnLst/>
            <a:rect l="l" t="t" r="r" b="b"/>
            <a:pathLst>
              <a:path w="2586227" h="1610867">
                <a:moveTo>
                  <a:pt x="0" y="1610867"/>
                </a:moveTo>
                <a:lnTo>
                  <a:pt x="2586227" y="1610867"/>
                </a:lnTo>
                <a:lnTo>
                  <a:pt x="2586227" y="0"/>
                </a:lnTo>
                <a:lnTo>
                  <a:pt x="0" y="0"/>
                </a:lnTo>
                <a:lnTo>
                  <a:pt x="0" y="1610867"/>
                </a:lnTo>
                <a:close/>
              </a:path>
            </a:pathLst>
          </a:custGeom>
          <a:solidFill>
            <a:srgbClr val="36A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6888" y="2001011"/>
            <a:ext cx="2587751" cy="2334767"/>
          </a:xfrm>
          <a:custGeom>
            <a:avLst/>
            <a:gdLst/>
            <a:ahLst/>
            <a:cxnLst/>
            <a:rect l="l" t="t" r="r" b="b"/>
            <a:pathLst>
              <a:path w="2587751" h="2334767">
                <a:moveTo>
                  <a:pt x="0" y="2334767"/>
                </a:moveTo>
                <a:lnTo>
                  <a:pt x="2587751" y="2334767"/>
                </a:lnTo>
                <a:lnTo>
                  <a:pt x="2587751" y="0"/>
                </a:lnTo>
                <a:lnTo>
                  <a:pt x="0" y="0"/>
                </a:lnTo>
                <a:lnTo>
                  <a:pt x="0" y="2334767"/>
                </a:lnTo>
                <a:close/>
              </a:path>
            </a:pathLst>
          </a:custGeom>
          <a:solidFill>
            <a:srgbClr val="36A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37687" y="2001011"/>
            <a:ext cx="2586227" cy="2334767"/>
          </a:xfrm>
          <a:custGeom>
            <a:avLst/>
            <a:gdLst/>
            <a:ahLst/>
            <a:cxnLst/>
            <a:rect l="l" t="t" r="r" b="b"/>
            <a:pathLst>
              <a:path w="2586227" h="2334767">
                <a:moveTo>
                  <a:pt x="0" y="2334767"/>
                </a:moveTo>
                <a:lnTo>
                  <a:pt x="2586227" y="2334767"/>
                </a:lnTo>
                <a:lnTo>
                  <a:pt x="2586227" y="0"/>
                </a:lnTo>
                <a:lnTo>
                  <a:pt x="0" y="0"/>
                </a:lnTo>
                <a:lnTo>
                  <a:pt x="0" y="2334767"/>
                </a:lnTo>
                <a:close/>
              </a:path>
            </a:pathLst>
          </a:custGeom>
          <a:solidFill>
            <a:srgbClr val="36A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9268" y="2001011"/>
            <a:ext cx="5193791" cy="0"/>
          </a:xfrm>
          <a:custGeom>
            <a:avLst/>
            <a:gdLst/>
            <a:ahLst/>
            <a:cxnLst/>
            <a:rect l="l" t="t" r="r" b="b"/>
            <a:pathLst>
              <a:path w="5193791">
                <a:moveTo>
                  <a:pt x="0" y="0"/>
                </a:moveTo>
                <a:lnTo>
                  <a:pt x="519379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46847" y="786383"/>
            <a:ext cx="1280159" cy="5547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81871" y="1786127"/>
            <a:ext cx="457200" cy="719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884945" y="349021"/>
            <a:ext cx="67055" cy="28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59093" y="722401"/>
            <a:ext cx="781811" cy="647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78752" y="1865375"/>
            <a:ext cx="649223" cy="6431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08893" y="2255659"/>
            <a:ext cx="633435" cy="22496"/>
          </a:xfrm>
          <a:custGeom>
            <a:avLst/>
            <a:gdLst/>
            <a:ahLst/>
            <a:cxnLst/>
            <a:rect l="l" t="t" r="r" b="b"/>
            <a:pathLst>
              <a:path w="633435" h="22496">
                <a:moveTo>
                  <a:pt x="0" y="22496"/>
                </a:moveTo>
                <a:lnTo>
                  <a:pt x="633435" y="22496"/>
                </a:lnTo>
                <a:lnTo>
                  <a:pt x="633435" y="0"/>
                </a:lnTo>
                <a:lnTo>
                  <a:pt x="0" y="0"/>
                </a:lnTo>
                <a:lnTo>
                  <a:pt x="0" y="22496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10869" y="2278156"/>
            <a:ext cx="628826" cy="89986"/>
          </a:xfrm>
          <a:custGeom>
            <a:avLst/>
            <a:gdLst/>
            <a:ahLst/>
            <a:cxnLst/>
            <a:rect l="l" t="t" r="r" b="b"/>
            <a:pathLst>
              <a:path w="628826" h="89986">
                <a:moveTo>
                  <a:pt x="0" y="89986"/>
                </a:moveTo>
                <a:lnTo>
                  <a:pt x="628826" y="89986"/>
                </a:lnTo>
                <a:lnTo>
                  <a:pt x="628826" y="0"/>
                </a:lnTo>
                <a:lnTo>
                  <a:pt x="0" y="0"/>
                </a:lnTo>
                <a:lnTo>
                  <a:pt x="0" y="89986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02967" y="2254192"/>
            <a:ext cx="3950" cy="0"/>
          </a:xfrm>
          <a:custGeom>
            <a:avLst/>
            <a:gdLst/>
            <a:ahLst/>
            <a:cxnLst/>
            <a:rect l="l" t="t" r="r" b="b"/>
            <a:pathLst>
              <a:path w="3950">
                <a:moveTo>
                  <a:pt x="0" y="0"/>
                </a:moveTo>
                <a:lnTo>
                  <a:pt x="3950" y="0"/>
                </a:lnTo>
              </a:path>
            </a:pathLst>
          </a:custGeom>
          <a:ln w="42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02967" y="2252725"/>
            <a:ext cx="4609" cy="0"/>
          </a:xfrm>
          <a:custGeom>
            <a:avLst/>
            <a:gdLst/>
            <a:ahLst/>
            <a:cxnLst/>
            <a:rect l="l" t="t" r="r" b="b"/>
            <a:pathLst>
              <a:path w="4609">
                <a:moveTo>
                  <a:pt x="0" y="0"/>
                </a:moveTo>
                <a:lnTo>
                  <a:pt x="4609" y="0"/>
                </a:lnTo>
              </a:path>
            </a:pathLst>
          </a:custGeom>
          <a:ln w="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07576" y="2253703"/>
            <a:ext cx="634094" cy="0"/>
          </a:xfrm>
          <a:custGeom>
            <a:avLst/>
            <a:gdLst/>
            <a:ahLst/>
            <a:cxnLst/>
            <a:rect l="l" t="t" r="r" b="b"/>
            <a:pathLst>
              <a:path w="634094">
                <a:moveTo>
                  <a:pt x="0" y="0"/>
                </a:moveTo>
                <a:lnTo>
                  <a:pt x="634094" y="0"/>
                </a:lnTo>
              </a:path>
            </a:pathLst>
          </a:custGeom>
          <a:ln w="3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07576" y="2252725"/>
            <a:ext cx="634752" cy="0"/>
          </a:xfrm>
          <a:custGeom>
            <a:avLst/>
            <a:gdLst/>
            <a:ahLst/>
            <a:cxnLst/>
            <a:rect l="l" t="t" r="r" b="b"/>
            <a:pathLst>
              <a:path w="634752">
                <a:moveTo>
                  <a:pt x="0" y="0"/>
                </a:moveTo>
                <a:lnTo>
                  <a:pt x="634752" y="0"/>
                </a:lnTo>
              </a:path>
            </a:pathLst>
          </a:custGeom>
          <a:ln w="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07576" y="2256148"/>
            <a:ext cx="634094" cy="0"/>
          </a:xfrm>
          <a:custGeom>
            <a:avLst/>
            <a:gdLst/>
            <a:ahLst/>
            <a:cxnLst/>
            <a:rect l="l" t="t" r="r" b="b"/>
            <a:pathLst>
              <a:path w="634094">
                <a:moveTo>
                  <a:pt x="0" y="0"/>
                </a:moveTo>
                <a:lnTo>
                  <a:pt x="634094" y="0"/>
                </a:lnTo>
              </a:path>
            </a:pathLst>
          </a:custGeom>
          <a:ln w="2248">
            <a:solidFill>
              <a:srgbClr val="4F80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42329" y="2254192"/>
            <a:ext cx="3950" cy="0"/>
          </a:xfrm>
          <a:custGeom>
            <a:avLst/>
            <a:gdLst/>
            <a:ahLst/>
            <a:cxnLst/>
            <a:rect l="l" t="t" r="r" b="b"/>
            <a:pathLst>
              <a:path w="3950">
                <a:moveTo>
                  <a:pt x="0" y="0"/>
                </a:moveTo>
                <a:lnTo>
                  <a:pt x="3950" y="0"/>
                </a:lnTo>
              </a:path>
            </a:pathLst>
          </a:custGeom>
          <a:ln w="42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42329" y="2252725"/>
            <a:ext cx="4609" cy="0"/>
          </a:xfrm>
          <a:custGeom>
            <a:avLst/>
            <a:gdLst/>
            <a:ahLst/>
            <a:cxnLst/>
            <a:rect l="l" t="t" r="r" b="b"/>
            <a:pathLst>
              <a:path w="4609">
                <a:moveTo>
                  <a:pt x="0" y="0"/>
                </a:moveTo>
                <a:lnTo>
                  <a:pt x="4609" y="0"/>
                </a:lnTo>
              </a:path>
            </a:pathLst>
          </a:custGeom>
          <a:ln w="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05056" y="2144267"/>
            <a:ext cx="0" cy="230722"/>
          </a:xfrm>
          <a:custGeom>
            <a:avLst/>
            <a:gdLst/>
            <a:ahLst/>
            <a:cxnLst/>
            <a:rect l="l" t="t" r="r" b="b"/>
            <a:pathLst>
              <a:path h="230722">
                <a:moveTo>
                  <a:pt x="0" y="0"/>
                </a:moveTo>
                <a:lnTo>
                  <a:pt x="0" y="230722"/>
                </a:lnTo>
              </a:path>
            </a:pathLst>
          </a:custGeom>
          <a:ln w="4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07576" y="2371077"/>
            <a:ext cx="634094" cy="0"/>
          </a:xfrm>
          <a:custGeom>
            <a:avLst/>
            <a:gdLst/>
            <a:ahLst/>
            <a:cxnLst/>
            <a:rect l="l" t="t" r="r" b="b"/>
            <a:pathLst>
              <a:path w="634094">
                <a:moveTo>
                  <a:pt x="0" y="0"/>
                </a:moveTo>
                <a:lnTo>
                  <a:pt x="634094" y="0"/>
                </a:lnTo>
              </a:path>
            </a:pathLst>
          </a:custGeom>
          <a:ln w="71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07576" y="2368143"/>
            <a:ext cx="634752" cy="0"/>
          </a:xfrm>
          <a:custGeom>
            <a:avLst/>
            <a:gdLst/>
            <a:ahLst/>
            <a:cxnLst/>
            <a:rect l="l" t="t" r="r" b="b"/>
            <a:pathLst>
              <a:path w="634752">
                <a:moveTo>
                  <a:pt x="0" y="0"/>
                </a:moveTo>
                <a:lnTo>
                  <a:pt x="634752" y="0"/>
                </a:lnTo>
              </a:path>
            </a:pathLst>
          </a:custGeom>
          <a:ln w="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44418" y="2144267"/>
            <a:ext cx="0" cy="230722"/>
          </a:xfrm>
          <a:custGeom>
            <a:avLst/>
            <a:gdLst/>
            <a:ahLst/>
            <a:cxnLst/>
            <a:rect l="l" t="t" r="r" b="b"/>
            <a:pathLst>
              <a:path h="230722">
                <a:moveTo>
                  <a:pt x="0" y="0"/>
                </a:moveTo>
                <a:lnTo>
                  <a:pt x="0" y="230722"/>
                </a:lnTo>
              </a:path>
            </a:pathLst>
          </a:custGeom>
          <a:ln w="4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883683" y="2368885"/>
            <a:ext cx="793878" cy="79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65"/>
              </a:spcBef>
            </a:pPr>
            <a:r>
              <a:rPr sz="400" spc="-3" dirty="0">
                <a:latin typeface="Times New Roman"/>
                <a:cs typeface="Times New Roman"/>
              </a:rPr>
              <a:t>ASS</a:t>
            </a:r>
            <a:r>
              <a:rPr sz="400" spc="0" dirty="0">
                <a:latin typeface="Times New Roman"/>
                <a:cs typeface="Times New Roman"/>
              </a:rPr>
              <a:t>OC</a:t>
            </a:r>
            <a:r>
              <a:rPr sz="400" spc="-3" dirty="0">
                <a:latin typeface="Times New Roman"/>
                <a:cs typeface="Times New Roman"/>
              </a:rPr>
              <a:t>IAZI</a:t>
            </a:r>
            <a:r>
              <a:rPr sz="400" spc="0" dirty="0">
                <a:latin typeface="Times New Roman"/>
                <a:cs typeface="Times New Roman"/>
              </a:rPr>
              <a:t>ONE</a:t>
            </a:r>
            <a:r>
              <a:rPr sz="400" spc="23" dirty="0">
                <a:latin typeface="Times New Roman"/>
                <a:cs typeface="Times New Roman"/>
              </a:rPr>
              <a:t> </a:t>
            </a:r>
            <a:r>
              <a:rPr sz="400" spc="-3" dirty="0">
                <a:latin typeface="Times New Roman"/>
                <a:cs typeface="Times New Roman"/>
              </a:rPr>
              <a:t>S</a:t>
            </a:r>
            <a:r>
              <a:rPr sz="400" spc="0" dirty="0">
                <a:latin typeface="Times New Roman"/>
                <a:cs typeface="Times New Roman"/>
              </a:rPr>
              <a:t>POR</a:t>
            </a:r>
            <a:r>
              <a:rPr sz="400" spc="-3" dirty="0">
                <a:latin typeface="Times New Roman"/>
                <a:cs typeface="Times New Roman"/>
              </a:rPr>
              <a:t>TI</a:t>
            </a:r>
            <a:r>
              <a:rPr sz="400" spc="0" dirty="0">
                <a:latin typeface="Times New Roman"/>
                <a:cs typeface="Times New Roman"/>
              </a:rPr>
              <a:t>VA</a:t>
            </a:r>
            <a:r>
              <a:rPr sz="400" spc="15" dirty="0">
                <a:latin typeface="Times New Roman"/>
                <a:cs typeface="Times New Roman"/>
              </a:rPr>
              <a:t> </a:t>
            </a:r>
            <a:r>
              <a:rPr sz="400" spc="0" dirty="0">
                <a:latin typeface="Times New Roman"/>
                <a:cs typeface="Times New Roman"/>
              </a:rPr>
              <a:t>D</a:t>
            </a:r>
            <a:r>
              <a:rPr sz="400" spc="-4" dirty="0">
                <a:latin typeface="Times New Roman"/>
                <a:cs typeface="Times New Roman"/>
              </a:rPr>
              <a:t>IL</a:t>
            </a:r>
            <a:r>
              <a:rPr sz="400" spc="0" dirty="0">
                <a:latin typeface="Times New Roman"/>
                <a:cs typeface="Times New Roman"/>
              </a:rPr>
              <a:t>E</a:t>
            </a:r>
            <a:r>
              <a:rPr sz="400" spc="-4" dirty="0">
                <a:latin typeface="Times New Roman"/>
                <a:cs typeface="Times New Roman"/>
              </a:rPr>
              <a:t>TTA</a:t>
            </a:r>
            <a:r>
              <a:rPr sz="400" spc="0" dirty="0">
                <a:latin typeface="Times New Roman"/>
                <a:cs typeface="Times New Roman"/>
              </a:rPr>
              <a:t>N</a:t>
            </a:r>
            <a:r>
              <a:rPr sz="400" spc="-4" dirty="0">
                <a:latin typeface="Times New Roman"/>
                <a:cs typeface="Times New Roman"/>
              </a:rPr>
              <a:t>TISTI</a:t>
            </a:r>
            <a:r>
              <a:rPr sz="400" spc="0" dirty="0">
                <a:latin typeface="Times New Roman"/>
                <a:cs typeface="Times New Roman"/>
              </a:rPr>
              <a:t>CA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54241" y="2860013"/>
            <a:ext cx="3453485" cy="64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8817" marR="459798" algn="ctr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Cooper Black"/>
                <a:cs typeface="Cooper Black"/>
              </a:rPr>
              <a:t>I</a:t>
            </a:r>
            <a:r>
              <a:rPr sz="1200" spc="0" dirty="0">
                <a:latin typeface="Cooper Black"/>
                <a:cs typeface="Cooper Black"/>
              </a:rPr>
              <a:t>l</a:t>
            </a:r>
            <a:r>
              <a:rPr sz="1200" spc="-4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Co</a:t>
            </a:r>
            <a:r>
              <a:rPr sz="1200" spc="-4" dirty="0">
                <a:latin typeface="Cooper Black"/>
                <a:cs typeface="Cooper Black"/>
              </a:rPr>
              <a:t>m</a:t>
            </a:r>
            <a:r>
              <a:rPr sz="1200" spc="4" dirty="0">
                <a:latin typeface="Cooper Black"/>
                <a:cs typeface="Cooper Black"/>
              </a:rPr>
              <a:t>i</a:t>
            </a:r>
            <a:r>
              <a:rPr sz="1200" spc="9" dirty="0">
                <a:latin typeface="Cooper Black"/>
                <a:cs typeface="Cooper Black"/>
              </a:rPr>
              <a:t>t</a:t>
            </a:r>
            <a:r>
              <a:rPr sz="1200" spc="4" dirty="0">
                <a:latin typeface="Cooper Black"/>
                <a:cs typeface="Cooper Black"/>
              </a:rPr>
              <a:t>a</a:t>
            </a:r>
            <a:r>
              <a:rPr sz="1200" spc="-14" dirty="0">
                <a:latin typeface="Cooper Black"/>
                <a:cs typeface="Cooper Black"/>
              </a:rPr>
              <a:t>t</a:t>
            </a:r>
            <a:r>
              <a:rPr sz="1200" spc="0" dirty="0">
                <a:latin typeface="Cooper Black"/>
                <a:cs typeface="Cooper Black"/>
              </a:rPr>
              <a:t>o</a:t>
            </a:r>
            <a:r>
              <a:rPr sz="1200" spc="-71" dirty="0">
                <a:latin typeface="Cooper Black"/>
                <a:cs typeface="Cooper Black"/>
              </a:rPr>
              <a:t> </a:t>
            </a:r>
            <a:r>
              <a:rPr sz="1200" spc="4" dirty="0">
                <a:latin typeface="Cooper Black"/>
                <a:cs typeface="Cooper Black"/>
              </a:rPr>
              <a:t>R</a:t>
            </a:r>
            <a:r>
              <a:rPr sz="1200" spc="0" dirty="0">
                <a:latin typeface="Cooper Black"/>
                <a:cs typeface="Cooper Black"/>
              </a:rPr>
              <a:t>eg</a:t>
            </a:r>
            <a:r>
              <a:rPr sz="1200" spc="4" dirty="0">
                <a:latin typeface="Cooper Black"/>
                <a:cs typeface="Cooper Black"/>
              </a:rPr>
              <a:t>i</a:t>
            </a:r>
            <a:r>
              <a:rPr sz="1200" spc="0" dirty="0">
                <a:latin typeface="Cooper Black"/>
                <a:cs typeface="Cooper Black"/>
              </a:rPr>
              <a:t>on</a:t>
            </a:r>
            <a:r>
              <a:rPr sz="1200" spc="4" dirty="0">
                <a:latin typeface="Cooper Black"/>
                <a:cs typeface="Cooper Black"/>
              </a:rPr>
              <a:t>al</a:t>
            </a:r>
            <a:r>
              <a:rPr sz="1200" spc="0" dirty="0">
                <a:latin typeface="Cooper Black"/>
                <a:cs typeface="Cooper Black"/>
              </a:rPr>
              <a:t>e</a:t>
            </a:r>
            <a:r>
              <a:rPr sz="1200" spc="-84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Lo</a:t>
            </a:r>
            <a:r>
              <a:rPr sz="1200" spc="-4" dirty="0">
                <a:latin typeface="Cooper Black"/>
                <a:cs typeface="Cooper Black"/>
              </a:rPr>
              <a:t>m</a:t>
            </a:r>
            <a:r>
              <a:rPr sz="1200" spc="0" dirty="0">
                <a:latin typeface="Cooper Black"/>
                <a:cs typeface="Cooper Black"/>
              </a:rPr>
              <a:t>b</a:t>
            </a:r>
            <a:r>
              <a:rPr sz="1200" spc="4" dirty="0">
                <a:latin typeface="Cooper Black"/>
                <a:cs typeface="Cooper Black"/>
              </a:rPr>
              <a:t>a</a:t>
            </a:r>
            <a:r>
              <a:rPr sz="1200" spc="-14" dirty="0">
                <a:latin typeface="Cooper Black"/>
                <a:cs typeface="Cooper Black"/>
              </a:rPr>
              <a:t>r</a:t>
            </a:r>
            <a:r>
              <a:rPr sz="1200" spc="0" dirty="0">
                <a:latin typeface="Cooper Black"/>
                <a:cs typeface="Cooper Black"/>
              </a:rPr>
              <a:t>do</a:t>
            </a:r>
            <a:endParaRPr sz="1200">
              <a:latin typeface="Cooper Black"/>
              <a:cs typeface="Cooper Black"/>
            </a:endParaRPr>
          </a:p>
          <a:p>
            <a:pPr algn="ctr">
              <a:lnSpc>
                <a:spcPct val="95581"/>
              </a:lnSpc>
              <a:spcBef>
                <a:spcPts val="848"/>
              </a:spcBef>
            </a:pPr>
            <a:r>
              <a:rPr sz="1200" spc="4" dirty="0">
                <a:latin typeface="Cooper Black"/>
                <a:cs typeface="Cooper Black"/>
              </a:rPr>
              <a:t>c</a:t>
            </a:r>
            <a:r>
              <a:rPr sz="1200" spc="0" dirty="0">
                <a:latin typeface="Cooper Black"/>
                <a:cs typeface="Cooper Black"/>
              </a:rPr>
              <a:t>on</a:t>
            </a:r>
            <a:r>
              <a:rPr sz="1200" spc="-21" dirty="0">
                <a:latin typeface="Cooper Black"/>
                <a:cs typeface="Cooper Black"/>
              </a:rPr>
              <a:t> </a:t>
            </a:r>
            <a:r>
              <a:rPr sz="1200" spc="4" dirty="0">
                <a:latin typeface="Cooper Black"/>
                <a:cs typeface="Cooper Black"/>
              </a:rPr>
              <a:t>i</a:t>
            </a:r>
            <a:r>
              <a:rPr sz="1200" spc="0" dirty="0">
                <a:latin typeface="Cooper Black"/>
                <a:cs typeface="Cooper Black"/>
              </a:rPr>
              <a:t>l</a:t>
            </a:r>
            <a:r>
              <a:rPr sz="1200" spc="-3" dirty="0">
                <a:latin typeface="Cooper Black"/>
                <a:cs typeface="Cooper Black"/>
              </a:rPr>
              <a:t> </a:t>
            </a:r>
            <a:r>
              <a:rPr sz="1200" spc="4" dirty="0">
                <a:latin typeface="Cooper Black"/>
                <a:cs typeface="Cooper Black"/>
              </a:rPr>
              <a:t>pa</a:t>
            </a:r>
            <a:r>
              <a:rPr sz="1200" spc="0" dirty="0">
                <a:latin typeface="Cooper Black"/>
                <a:cs typeface="Cooper Black"/>
              </a:rPr>
              <a:t>t</a:t>
            </a:r>
            <a:r>
              <a:rPr sz="1200" spc="-14" dirty="0">
                <a:latin typeface="Cooper Black"/>
                <a:cs typeface="Cooper Black"/>
              </a:rPr>
              <a:t>r</a:t>
            </a:r>
            <a:r>
              <a:rPr sz="1200" spc="0" dirty="0">
                <a:latin typeface="Cooper Black"/>
                <a:cs typeface="Cooper Black"/>
              </a:rPr>
              <a:t>o</a:t>
            </a:r>
            <a:r>
              <a:rPr sz="1200" spc="4" dirty="0">
                <a:latin typeface="Cooper Black"/>
                <a:cs typeface="Cooper Black"/>
              </a:rPr>
              <a:t>ci</a:t>
            </a:r>
            <a:r>
              <a:rPr sz="1200" spc="0" dirty="0">
                <a:latin typeface="Cooper Black"/>
                <a:cs typeface="Cooper Black"/>
              </a:rPr>
              <a:t>n</a:t>
            </a:r>
            <a:r>
              <a:rPr sz="1200" spc="4" dirty="0">
                <a:latin typeface="Cooper Black"/>
                <a:cs typeface="Cooper Black"/>
              </a:rPr>
              <a:t>i</a:t>
            </a:r>
            <a:r>
              <a:rPr sz="1200" spc="0" dirty="0">
                <a:latin typeface="Cooper Black"/>
                <a:cs typeface="Cooper Black"/>
              </a:rPr>
              <a:t>o</a:t>
            </a:r>
            <a:r>
              <a:rPr sz="1200" spc="-89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del</a:t>
            </a:r>
            <a:r>
              <a:rPr sz="1200" spc="-13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Co</a:t>
            </a:r>
            <a:r>
              <a:rPr sz="1200" spc="-4" dirty="0">
                <a:latin typeface="Cooper Black"/>
                <a:cs typeface="Cooper Black"/>
              </a:rPr>
              <a:t>m</a:t>
            </a:r>
            <a:r>
              <a:rPr sz="1200" spc="0" dirty="0">
                <a:latin typeface="Cooper Black"/>
                <a:cs typeface="Cooper Black"/>
              </a:rPr>
              <a:t>une</a:t>
            </a:r>
            <a:r>
              <a:rPr sz="1200" spc="-49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di</a:t>
            </a:r>
            <a:r>
              <a:rPr sz="1200" spc="-31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Co</a:t>
            </a:r>
            <a:r>
              <a:rPr sz="1200" spc="-14" dirty="0">
                <a:latin typeface="Cooper Black"/>
                <a:cs typeface="Cooper Black"/>
              </a:rPr>
              <a:t>r</a:t>
            </a:r>
            <a:r>
              <a:rPr sz="1200" spc="4" dirty="0">
                <a:latin typeface="Cooper Black"/>
                <a:cs typeface="Cooper Black"/>
              </a:rPr>
              <a:t>sic</a:t>
            </a:r>
            <a:r>
              <a:rPr sz="1200" spc="0" dirty="0">
                <a:latin typeface="Cooper Black"/>
                <a:cs typeface="Cooper Black"/>
              </a:rPr>
              <a:t>o</a:t>
            </a:r>
            <a:r>
              <a:rPr sz="1200" spc="-35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(</a:t>
            </a:r>
            <a:r>
              <a:rPr sz="1200" spc="-4" dirty="0">
                <a:latin typeface="Cooper Black"/>
                <a:cs typeface="Cooper Black"/>
              </a:rPr>
              <a:t>MI</a:t>
            </a:r>
            <a:r>
              <a:rPr sz="1200" spc="0" dirty="0">
                <a:latin typeface="Cooper Black"/>
                <a:cs typeface="Cooper Black"/>
              </a:rPr>
              <a:t>)</a:t>
            </a:r>
            <a:endParaRPr sz="1200">
              <a:latin typeface="Cooper Black"/>
              <a:cs typeface="Cooper Black"/>
            </a:endParaRPr>
          </a:p>
          <a:p>
            <a:pPr marL="877061" marR="889470" algn="ctr">
              <a:lnSpc>
                <a:spcPts val="1370"/>
              </a:lnSpc>
              <a:spcBef>
                <a:spcPts val="68"/>
              </a:spcBef>
            </a:pPr>
            <a:r>
              <a:rPr sz="1200" spc="4" dirty="0">
                <a:latin typeface="Cooper Black"/>
                <a:cs typeface="Cooper Black"/>
              </a:rPr>
              <a:t>i</a:t>
            </a:r>
            <a:r>
              <a:rPr sz="1200" spc="0" dirty="0">
                <a:latin typeface="Cooper Black"/>
                <a:cs typeface="Cooper Black"/>
              </a:rPr>
              <a:t>n</a:t>
            </a:r>
            <a:r>
              <a:rPr sz="1200" spc="-12" dirty="0">
                <a:latin typeface="Cooper Black"/>
                <a:cs typeface="Cooper Black"/>
              </a:rPr>
              <a:t> </a:t>
            </a:r>
            <a:r>
              <a:rPr sz="1200" spc="4" dirty="0">
                <a:latin typeface="Cooper Black"/>
                <a:cs typeface="Cooper Black"/>
              </a:rPr>
              <a:t>c</a:t>
            </a:r>
            <a:r>
              <a:rPr sz="1200" spc="0" dirty="0">
                <a:latin typeface="Cooper Black"/>
                <a:cs typeface="Cooper Black"/>
              </a:rPr>
              <a:t>o</a:t>
            </a:r>
            <a:r>
              <a:rPr sz="1200" spc="4" dirty="0">
                <a:latin typeface="Cooper Black"/>
                <a:cs typeface="Cooper Black"/>
              </a:rPr>
              <a:t>l</a:t>
            </a:r>
            <a:r>
              <a:rPr sz="1200" spc="-4" dirty="0">
                <a:latin typeface="Cooper Black"/>
                <a:cs typeface="Cooper Black"/>
              </a:rPr>
              <a:t>l</a:t>
            </a:r>
            <a:r>
              <a:rPr sz="1200" spc="4" dirty="0">
                <a:latin typeface="Cooper Black"/>
                <a:cs typeface="Cooper Black"/>
              </a:rPr>
              <a:t>a</a:t>
            </a:r>
            <a:r>
              <a:rPr sz="1200" spc="0" dirty="0">
                <a:latin typeface="Cooper Black"/>
                <a:cs typeface="Cooper Black"/>
              </a:rPr>
              <a:t>bo</a:t>
            </a:r>
            <a:r>
              <a:rPr sz="1200" spc="-4" dirty="0">
                <a:latin typeface="Cooper Black"/>
                <a:cs typeface="Cooper Black"/>
              </a:rPr>
              <a:t>r</a:t>
            </a:r>
            <a:r>
              <a:rPr sz="1200" spc="4" dirty="0">
                <a:latin typeface="Cooper Black"/>
                <a:cs typeface="Cooper Black"/>
              </a:rPr>
              <a:t>a</a:t>
            </a:r>
            <a:r>
              <a:rPr sz="1200" spc="-4" dirty="0">
                <a:latin typeface="Cooper Black"/>
                <a:cs typeface="Cooper Black"/>
              </a:rPr>
              <a:t>z</a:t>
            </a:r>
            <a:r>
              <a:rPr sz="1200" spc="4" dirty="0">
                <a:latin typeface="Cooper Black"/>
                <a:cs typeface="Cooper Black"/>
              </a:rPr>
              <a:t>i</a:t>
            </a:r>
            <a:r>
              <a:rPr sz="1200" spc="0" dirty="0">
                <a:latin typeface="Cooper Black"/>
                <a:cs typeface="Cooper Black"/>
              </a:rPr>
              <a:t>one</a:t>
            </a:r>
            <a:r>
              <a:rPr sz="1200" spc="-89" dirty="0">
                <a:latin typeface="Cooper Black"/>
                <a:cs typeface="Cooper Black"/>
              </a:rPr>
              <a:t> </a:t>
            </a:r>
            <a:r>
              <a:rPr sz="1200" spc="4" dirty="0">
                <a:latin typeface="Cooper Black"/>
                <a:cs typeface="Cooper Black"/>
              </a:rPr>
              <a:t>c</a:t>
            </a:r>
            <a:r>
              <a:rPr sz="1200" spc="0" dirty="0">
                <a:latin typeface="Cooper Black"/>
                <a:cs typeface="Cooper Black"/>
              </a:rPr>
              <a:t>on</a:t>
            </a:r>
            <a:endParaRPr sz="1200">
              <a:latin typeface="Cooper Black"/>
              <a:cs typeface="Cooper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46392" y="3675353"/>
            <a:ext cx="4035178" cy="1552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404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Cooper Black"/>
                <a:cs typeface="Cooper Black"/>
              </a:rPr>
              <a:t>As</a:t>
            </a:r>
            <a:r>
              <a:rPr sz="1200" spc="0" dirty="0">
                <a:latin typeface="Cooper Black"/>
                <a:cs typeface="Cooper Black"/>
              </a:rPr>
              <a:t>d</a:t>
            </a:r>
            <a:r>
              <a:rPr sz="1200" spc="-23" dirty="0">
                <a:latin typeface="Cooper Black"/>
                <a:cs typeface="Cooper Black"/>
              </a:rPr>
              <a:t> </a:t>
            </a:r>
            <a:r>
              <a:rPr sz="1200" spc="9" dirty="0">
                <a:latin typeface="Cooper Black"/>
                <a:cs typeface="Cooper Black"/>
              </a:rPr>
              <a:t>S</a:t>
            </a:r>
            <a:r>
              <a:rPr sz="1200" spc="-4" dirty="0">
                <a:latin typeface="Cooper Black"/>
                <a:cs typeface="Cooper Black"/>
              </a:rPr>
              <a:t>c</a:t>
            </a:r>
            <a:r>
              <a:rPr sz="1200" spc="4" dirty="0">
                <a:latin typeface="Cooper Black"/>
                <a:cs typeface="Cooper Black"/>
              </a:rPr>
              <a:t>ac</a:t>
            </a:r>
            <a:r>
              <a:rPr sz="1200" spc="-4" dirty="0">
                <a:latin typeface="Cooper Black"/>
                <a:cs typeface="Cooper Black"/>
              </a:rPr>
              <a:t>c</a:t>
            </a:r>
            <a:r>
              <a:rPr sz="1200" spc="0" dirty="0">
                <a:latin typeface="Cooper Black"/>
                <a:cs typeface="Cooper Black"/>
              </a:rPr>
              <a:t>hi</a:t>
            </a:r>
            <a:r>
              <a:rPr sz="1200" spc="-35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2000</a:t>
            </a:r>
            <a:r>
              <a:rPr sz="1200" spc="-4" dirty="0">
                <a:latin typeface="Cooper Black"/>
                <a:cs typeface="Cooper Black"/>
              </a:rPr>
              <a:t>-A</a:t>
            </a:r>
            <a:r>
              <a:rPr sz="1200" spc="4" dirty="0">
                <a:latin typeface="Cooper Black"/>
                <a:cs typeface="Cooper Black"/>
              </a:rPr>
              <a:t>s</a:t>
            </a:r>
            <a:r>
              <a:rPr sz="1200" spc="0" dirty="0">
                <a:latin typeface="Cooper Black"/>
                <a:cs typeface="Cooper Black"/>
              </a:rPr>
              <a:t>d</a:t>
            </a:r>
            <a:r>
              <a:rPr sz="1200" spc="-55" dirty="0">
                <a:latin typeface="Cooper Black"/>
                <a:cs typeface="Cooper Black"/>
              </a:rPr>
              <a:t> </a:t>
            </a:r>
            <a:r>
              <a:rPr sz="1200" spc="0" dirty="0">
                <a:latin typeface="Cooper Black"/>
                <a:cs typeface="Cooper Black"/>
              </a:rPr>
              <a:t>V</a:t>
            </a:r>
            <a:r>
              <a:rPr sz="1200" spc="4" dirty="0">
                <a:latin typeface="Cooper Black"/>
                <a:cs typeface="Cooper Black"/>
              </a:rPr>
              <a:t>i</a:t>
            </a:r>
            <a:r>
              <a:rPr sz="1200" spc="0" dirty="0">
                <a:latin typeface="Cooper Black"/>
                <a:cs typeface="Cooper Black"/>
              </a:rPr>
              <a:t>gev</a:t>
            </a:r>
            <a:r>
              <a:rPr sz="1200" spc="4" dirty="0">
                <a:latin typeface="Cooper Black"/>
                <a:cs typeface="Cooper Black"/>
              </a:rPr>
              <a:t>a</a:t>
            </a:r>
            <a:r>
              <a:rPr sz="1200" spc="0" dirty="0">
                <a:latin typeface="Cooper Black"/>
                <a:cs typeface="Cooper Black"/>
              </a:rPr>
              <a:t>ne</a:t>
            </a:r>
            <a:r>
              <a:rPr sz="1200" spc="4" dirty="0">
                <a:latin typeface="Cooper Black"/>
                <a:cs typeface="Cooper Black"/>
              </a:rPr>
              <a:t>s</a:t>
            </a:r>
            <a:r>
              <a:rPr sz="1200" spc="9" dirty="0">
                <a:latin typeface="Cooper Black"/>
                <a:cs typeface="Cooper Black"/>
              </a:rPr>
              <a:t>e</a:t>
            </a:r>
            <a:r>
              <a:rPr sz="1200" spc="0" dirty="0">
                <a:latin typeface="Cooper Black"/>
                <a:cs typeface="Cooper Black"/>
              </a:rPr>
              <a:t>-</a:t>
            </a:r>
            <a:r>
              <a:rPr sz="1200" spc="-76" dirty="0">
                <a:latin typeface="Cooper Black"/>
                <a:cs typeface="Cooper Black"/>
              </a:rPr>
              <a:t> </a:t>
            </a:r>
            <a:r>
              <a:rPr sz="1200" spc="-4" dirty="0">
                <a:latin typeface="Cooper Black"/>
                <a:cs typeface="Cooper Black"/>
              </a:rPr>
              <a:t>S</a:t>
            </a:r>
            <a:r>
              <a:rPr sz="1200" spc="4" dirty="0">
                <a:latin typeface="Cooper Black"/>
                <a:cs typeface="Cooper Black"/>
              </a:rPr>
              <a:t>s</a:t>
            </a:r>
            <a:r>
              <a:rPr sz="1200" spc="0" dirty="0">
                <a:latin typeface="Cooper Black"/>
                <a:cs typeface="Cooper Black"/>
              </a:rPr>
              <a:t>d</a:t>
            </a:r>
            <a:r>
              <a:rPr sz="1200" spc="268" dirty="0">
                <a:latin typeface="Cooper Black"/>
                <a:cs typeface="Cooper Black"/>
              </a:rPr>
              <a:t> </a:t>
            </a:r>
            <a:r>
              <a:rPr sz="1200" spc="-4" dirty="0">
                <a:latin typeface="Cooper Black"/>
                <a:cs typeface="Cooper Black"/>
              </a:rPr>
              <a:t>M</a:t>
            </a:r>
            <a:r>
              <a:rPr sz="1200" spc="4" dirty="0">
                <a:latin typeface="Cooper Black"/>
                <a:cs typeface="Cooper Black"/>
              </a:rPr>
              <a:t>i</a:t>
            </a:r>
            <a:r>
              <a:rPr sz="1200" spc="-4" dirty="0">
                <a:latin typeface="Cooper Black"/>
                <a:cs typeface="Cooper Black"/>
              </a:rPr>
              <a:t>m</a:t>
            </a:r>
            <a:r>
              <a:rPr sz="1200" spc="0" dirty="0">
                <a:latin typeface="Cooper Black"/>
                <a:cs typeface="Cooper Black"/>
              </a:rPr>
              <a:t>o</a:t>
            </a:r>
            <a:r>
              <a:rPr sz="1200" spc="4" dirty="0">
                <a:latin typeface="Cooper Black"/>
                <a:cs typeface="Cooper Black"/>
              </a:rPr>
              <a:t>s</a:t>
            </a:r>
            <a:r>
              <a:rPr sz="1200" spc="0" dirty="0">
                <a:latin typeface="Cooper Black"/>
                <a:cs typeface="Cooper Black"/>
              </a:rPr>
              <a:t>a</a:t>
            </a:r>
            <a:endParaRPr sz="1200">
              <a:latin typeface="Cooper Black"/>
              <a:cs typeface="Cooper Black"/>
            </a:endParaRPr>
          </a:p>
          <a:p>
            <a:pPr marL="623769" marR="600742" indent="2241" algn="ctr">
              <a:lnSpc>
                <a:spcPts val="2119"/>
              </a:lnSpc>
              <a:spcBef>
                <a:spcPts val="308"/>
              </a:spcBef>
            </a:pPr>
            <a:r>
              <a:rPr sz="1400" b="1" spc="9" dirty="0">
                <a:solidFill>
                  <a:srgbClr val="00AF4F"/>
                </a:solidFill>
                <a:latin typeface="Cooper Black"/>
                <a:cs typeface="Cooper Black"/>
              </a:rPr>
              <a:t>9</a:t>
            </a:r>
            <a:r>
              <a:rPr sz="1400" b="1" spc="9" dirty="0">
                <a:solidFill>
                  <a:srgbClr val="00AF4F"/>
                </a:solidFill>
                <a:latin typeface="SimSun"/>
                <a:cs typeface="SimSun"/>
              </a:rPr>
              <a:t>°</a:t>
            </a:r>
            <a:r>
              <a:rPr sz="1400" b="1" spc="-14" dirty="0">
                <a:solidFill>
                  <a:srgbClr val="00AF4F"/>
                </a:solidFill>
                <a:latin typeface="Cooper Black"/>
                <a:cs typeface="Cooper Black"/>
              </a:rPr>
              <a:t>C</a:t>
            </a:r>
            <a:r>
              <a:rPr sz="1400" b="1" spc="4" dirty="0">
                <a:solidFill>
                  <a:srgbClr val="00AF4F"/>
                </a:solidFill>
                <a:latin typeface="Cooper Black"/>
                <a:cs typeface="Cooper Black"/>
              </a:rPr>
              <a:t>A</a:t>
            </a:r>
            <a:r>
              <a:rPr sz="1400" b="1" spc="-4" dirty="0">
                <a:solidFill>
                  <a:srgbClr val="00AF4F"/>
                </a:solidFill>
                <a:latin typeface="Cooper Black"/>
                <a:cs typeface="Cooper Black"/>
              </a:rPr>
              <a:t>M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P</a:t>
            </a:r>
            <a:r>
              <a:rPr sz="1400" b="1" spc="-4" dirty="0">
                <a:solidFill>
                  <a:srgbClr val="00AF4F"/>
                </a:solidFill>
                <a:latin typeface="Cooper Black"/>
                <a:cs typeface="Cooper Black"/>
              </a:rPr>
              <a:t>I</a:t>
            </a:r>
            <a:r>
              <a:rPr sz="1400" b="1" spc="-9" dirty="0">
                <a:solidFill>
                  <a:srgbClr val="00AF4F"/>
                </a:solidFill>
                <a:latin typeface="Cooper Black"/>
                <a:cs typeface="Cooper Black"/>
              </a:rPr>
              <a:t>O</a:t>
            </a:r>
            <a:r>
              <a:rPr sz="1400" b="1" spc="-50" dirty="0">
                <a:solidFill>
                  <a:srgbClr val="00AF4F"/>
                </a:solidFill>
                <a:latin typeface="Cooper Black"/>
                <a:cs typeface="Cooper Black"/>
              </a:rPr>
              <a:t>N</a:t>
            </a:r>
            <a:r>
              <a:rPr sz="1400" b="1" spc="-54" dirty="0">
                <a:solidFill>
                  <a:srgbClr val="00AF4F"/>
                </a:solidFill>
                <a:latin typeface="Cooper Black"/>
                <a:cs typeface="Cooper Black"/>
              </a:rPr>
              <a:t>A</a:t>
            </a:r>
            <a:r>
              <a:rPr sz="1400" b="1" spc="-25" dirty="0">
                <a:solidFill>
                  <a:srgbClr val="00AF4F"/>
                </a:solidFill>
                <a:latin typeface="Cooper Black"/>
                <a:cs typeface="Cooper Black"/>
              </a:rPr>
              <a:t>T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O</a:t>
            </a:r>
            <a:r>
              <a:rPr sz="1400" b="1" spc="-53" dirty="0">
                <a:solidFill>
                  <a:srgbClr val="00AF4F"/>
                </a:solidFill>
                <a:latin typeface="Cooper Black"/>
                <a:cs typeface="Cooper Black"/>
              </a:rPr>
              <a:t> </a:t>
            </a:r>
            <a:r>
              <a:rPr sz="1400" b="1" spc="14" dirty="0">
                <a:solidFill>
                  <a:srgbClr val="00AF4F"/>
                </a:solidFill>
                <a:latin typeface="Cooper Black"/>
                <a:cs typeface="Cooper Black"/>
              </a:rPr>
              <a:t>R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E</a:t>
            </a:r>
            <a:r>
              <a:rPr sz="1400" b="1" spc="4" dirty="0">
                <a:solidFill>
                  <a:srgbClr val="00AF4F"/>
                </a:solidFill>
                <a:latin typeface="Cooper Black"/>
                <a:cs typeface="Cooper Black"/>
              </a:rPr>
              <a:t>G</a:t>
            </a:r>
            <a:r>
              <a:rPr sz="1400" b="1" spc="-4" dirty="0">
                <a:solidFill>
                  <a:srgbClr val="00AF4F"/>
                </a:solidFill>
                <a:latin typeface="Cooper Black"/>
                <a:cs typeface="Cooper Black"/>
              </a:rPr>
              <a:t>I</a:t>
            </a:r>
            <a:r>
              <a:rPr sz="1400" b="1" spc="-9" dirty="0">
                <a:solidFill>
                  <a:srgbClr val="00AF4F"/>
                </a:solidFill>
                <a:latin typeface="Cooper Black"/>
                <a:cs typeface="Cooper Black"/>
              </a:rPr>
              <a:t>O</a:t>
            </a:r>
            <a:r>
              <a:rPr sz="1400" b="1" spc="-50" dirty="0">
                <a:solidFill>
                  <a:srgbClr val="00AF4F"/>
                </a:solidFill>
                <a:latin typeface="Cooper Black"/>
                <a:cs typeface="Cooper Black"/>
              </a:rPr>
              <a:t>N</a:t>
            </a:r>
            <a:r>
              <a:rPr sz="1400" b="1" spc="-9" dirty="0">
                <a:solidFill>
                  <a:srgbClr val="00AF4F"/>
                </a:solidFill>
                <a:latin typeface="Cooper Black"/>
                <a:cs typeface="Cooper Black"/>
              </a:rPr>
              <a:t>A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LE </a:t>
            </a:r>
            <a:endParaRPr sz="1400">
              <a:latin typeface="Cooper Black"/>
              <a:cs typeface="Cooper Black"/>
            </a:endParaRPr>
          </a:p>
          <a:p>
            <a:pPr marL="623769" marR="600742" algn="ctr">
              <a:lnSpc>
                <a:spcPts val="1605"/>
              </a:lnSpc>
              <a:spcBef>
                <a:spcPts val="235"/>
              </a:spcBef>
            </a:pPr>
            <a:r>
              <a:rPr sz="1400" b="1" spc="4" dirty="0">
                <a:solidFill>
                  <a:srgbClr val="00AF4F"/>
                </a:solidFill>
                <a:latin typeface="Cooper Black"/>
                <a:cs typeface="Cooper Black"/>
              </a:rPr>
              <a:t>S</a:t>
            </a:r>
            <a:r>
              <a:rPr sz="1400" b="1" spc="14" dirty="0">
                <a:solidFill>
                  <a:srgbClr val="00AF4F"/>
                </a:solidFill>
                <a:latin typeface="Cooper Black"/>
                <a:cs typeface="Cooper Black"/>
              </a:rPr>
              <a:t>E</a:t>
            </a:r>
            <a:r>
              <a:rPr sz="1400" b="1" spc="-4" dirty="0">
                <a:solidFill>
                  <a:srgbClr val="00AF4F"/>
                </a:solidFill>
                <a:latin typeface="Cooper Black"/>
                <a:cs typeface="Cooper Black"/>
              </a:rPr>
              <a:t>MI</a:t>
            </a:r>
            <a:r>
              <a:rPr sz="1400" b="1" spc="14" dirty="0">
                <a:solidFill>
                  <a:srgbClr val="00AF4F"/>
                </a:solidFill>
                <a:latin typeface="Cooper Black"/>
                <a:cs typeface="Cooper Black"/>
              </a:rPr>
              <a:t>L</a:t>
            </a:r>
            <a:r>
              <a:rPr sz="1400" b="1" spc="4" dirty="0">
                <a:solidFill>
                  <a:srgbClr val="00AF4F"/>
                </a:solidFill>
                <a:latin typeface="Cooper Black"/>
                <a:cs typeface="Cooper Black"/>
              </a:rPr>
              <a:t>A</a:t>
            </a:r>
            <a:r>
              <a:rPr sz="1400" b="1" spc="-4" dirty="0">
                <a:solidFill>
                  <a:srgbClr val="00AF4F"/>
                </a:solidFill>
                <a:latin typeface="Cooper Black"/>
                <a:cs typeface="Cooper Black"/>
              </a:rPr>
              <a:t>M</a:t>
            </a:r>
            <a:r>
              <a:rPr sz="1400" b="1" spc="-9" dirty="0">
                <a:solidFill>
                  <a:srgbClr val="00AF4F"/>
                </a:solidFill>
                <a:latin typeface="Cooper Black"/>
                <a:cs typeface="Cooper Black"/>
              </a:rPr>
              <a:t>P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O</a:t>
            </a:r>
            <a:r>
              <a:rPr sz="1400" b="1" spc="-39" dirty="0">
                <a:solidFill>
                  <a:srgbClr val="00AF4F"/>
                </a:solidFill>
                <a:latin typeface="Cooper Black"/>
                <a:cs typeface="Cooper Black"/>
              </a:rPr>
              <a:t> 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A </a:t>
            </a:r>
            <a:r>
              <a:rPr sz="1400" b="1" spc="-4" dirty="0">
                <a:solidFill>
                  <a:srgbClr val="00AF4F"/>
                </a:solidFill>
                <a:latin typeface="Cooper Black"/>
                <a:cs typeface="Cooper Black"/>
              </a:rPr>
              <a:t>S</a:t>
            </a:r>
            <a:r>
              <a:rPr sz="1400" b="1" spc="4" dirty="0">
                <a:solidFill>
                  <a:srgbClr val="00AF4F"/>
                </a:solidFill>
                <a:latin typeface="Cooper Black"/>
                <a:cs typeface="Cooper Black"/>
              </a:rPr>
              <a:t>Q</a:t>
            </a:r>
            <a:r>
              <a:rPr sz="1400" b="1" spc="-69" dirty="0">
                <a:solidFill>
                  <a:srgbClr val="00AF4F"/>
                </a:solidFill>
                <a:latin typeface="Cooper Black"/>
                <a:cs typeface="Cooper Black"/>
              </a:rPr>
              <a:t>U</a:t>
            </a:r>
            <a:r>
              <a:rPr sz="1400" b="1" spc="4" dirty="0">
                <a:solidFill>
                  <a:srgbClr val="00AF4F"/>
                </a:solidFill>
                <a:latin typeface="Cooper Black"/>
                <a:cs typeface="Cooper Black"/>
              </a:rPr>
              <a:t>A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D</a:t>
            </a:r>
            <a:r>
              <a:rPr sz="1400" b="1" spc="-9" dirty="0">
                <a:solidFill>
                  <a:srgbClr val="00AF4F"/>
                </a:solidFill>
                <a:latin typeface="Cooper Black"/>
                <a:cs typeface="Cooper Black"/>
              </a:rPr>
              <a:t>R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E</a:t>
            </a:r>
            <a:r>
              <a:rPr sz="1400" b="1" spc="-34" dirty="0">
                <a:solidFill>
                  <a:srgbClr val="00AF4F"/>
                </a:solidFill>
                <a:latin typeface="Cooper Black"/>
                <a:cs typeface="Cooper Black"/>
              </a:rPr>
              <a:t> </a:t>
            </a:r>
            <a:r>
              <a:rPr sz="1400" b="1" spc="9" dirty="0">
                <a:solidFill>
                  <a:srgbClr val="00AF4F"/>
                </a:solidFill>
                <a:latin typeface="Cooper Black"/>
                <a:cs typeface="Cooper Black"/>
              </a:rPr>
              <a:t>2</a:t>
            </a:r>
            <a:r>
              <a:rPr sz="1400" b="1" spc="-50" dirty="0">
                <a:solidFill>
                  <a:srgbClr val="00AF4F"/>
                </a:solidFill>
                <a:latin typeface="Cooper Black"/>
                <a:cs typeface="Cooper Black"/>
              </a:rPr>
              <a:t>01</a:t>
            </a:r>
            <a:r>
              <a:rPr sz="1400" b="1" spc="0" dirty="0">
                <a:solidFill>
                  <a:srgbClr val="00AF4F"/>
                </a:solidFill>
                <a:latin typeface="Cooper Black"/>
                <a:cs typeface="Cooper Black"/>
              </a:rPr>
              <a:t>7</a:t>
            </a:r>
            <a:endParaRPr sz="1400">
              <a:latin typeface="Cooper Black"/>
              <a:cs typeface="Cooper Black"/>
            </a:endParaRPr>
          </a:p>
          <a:p>
            <a:pPr marL="1926297" marR="1898115" algn="ctr">
              <a:lnSpc>
                <a:spcPts val="875"/>
              </a:lnSpc>
              <a:spcBef>
                <a:spcPts val="221"/>
              </a:spcBef>
            </a:pPr>
            <a:r>
              <a:rPr sz="800" b="1" spc="0" dirty="0">
                <a:latin typeface="Berlin Sans FB Demi"/>
                <a:cs typeface="Berlin Sans FB Demi"/>
              </a:rPr>
              <a:t>E</a:t>
            </a:r>
            <a:r>
              <a:rPr sz="800" b="1" spc="-4" dirty="0">
                <a:latin typeface="Berlin Sans FB Demi"/>
                <a:cs typeface="Berlin Sans FB Demi"/>
              </a:rPr>
              <a:t> </a:t>
            </a:r>
            <a:r>
              <a:rPr sz="800" b="1" spc="14" dirty="0">
                <a:latin typeface="Berlin Sans FB Demi"/>
                <a:cs typeface="Berlin Sans FB Demi"/>
              </a:rPr>
              <a:t>I</a:t>
            </a:r>
            <a:r>
              <a:rPr sz="800" b="1" spc="0" dirty="0">
                <a:latin typeface="Berlin Sans FB Demi"/>
                <a:cs typeface="Berlin Sans FB Demi"/>
              </a:rPr>
              <a:t>L</a:t>
            </a:r>
            <a:endParaRPr sz="800">
              <a:latin typeface="Berlin Sans FB Demi"/>
              <a:cs typeface="Berlin Sans FB Demi"/>
            </a:endParaRPr>
          </a:p>
          <a:p>
            <a:pPr marL="25268" algn="ctr">
              <a:lnSpc>
                <a:spcPts val="2100"/>
              </a:lnSpc>
              <a:spcBef>
                <a:spcPts val="61"/>
              </a:spcBef>
            </a:pPr>
            <a:r>
              <a:rPr sz="2100" b="1" spc="9" baseline="-4151" dirty="0">
                <a:solidFill>
                  <a:srgbClr val="0070BF"/>
                </a:solidFill>
                <a:latin typeface="Cooper Black"/>
                <a:cs typeface="Cooper Black"/>
              </a:rPr>
              <a:t>7</a:t>
            </a:r>
            <a:r>
              <a:rPr sz="2700" b="1" spc="9" baseline="-2511" dirty="0">
                <a:solidFill>
                  <a:srgbClr val="0070BF"/>
                </a:solidFill>
                <a:latin typeface="SimSun"/>
                <a:cs typeface="SimSun"/>
              </a:rPr>
              <a:t>°</a:t>
            </a:r>
            <a:r>
              <a:rPr sz="2100" b="1" spc="0" baseline="-4151" dirty="0">
                <a:solidFill>
                  <a:srgbClr val="0070BF"/>
                </a:solidFill>
                <a:latin typeface="Cooper Black"/>
                <a:cs typeface="Cooper Black"/>
              </a:rPr>
              <a:t>C</a:t>
            </a:r>
            <a:r>
              <a:rPr sz="2100" b="1" spc="4" baseline="-4151" dirty="0">
                <a:solidFill>
                  <a:srgbClr val="0070BF"/>
                </a:solidFill>
                <a:latin typeface="Cooper Black"/>
                <a:cs typeface="Cooper Black"/>
              </a:rPr>
              <a:t>A</a:t>
            </a:r>
            <a:r>
              <a:rPr sz="2100" b="1" spc="-4" baseline="-4151" dirty="0">
                <a:solidFill>
                  <a:srgbClr val="0070BF"/>
                </a:solidFill>
                <a:latin typeface="Cooper Black"/>
                <a:cs typeface="Cooper Black"/>
              </a:rPr>
              <a:t>M</a:t>
            </a:r>
            <a:r>
              <a:rPr sz="2100" b="1" spc="0" baseline="-4151" dirty="0">
                <a:solidFill>
                  <a:srgbClr val="0070BF"/>
                </a:solidFill>
                <a:latin typeface="Cooper Black"/>
                <a:cs typeface="Cooper Black"/>
              </a:rPr>
              <a:t>P</a:t>
            </a:r>
            <a:r>
              <a:rPr sz="2100" b="1" spc="-4" baseline="-4151" dirty="0">
                <a:solidFill>
                  <a:srgbClr val="0070BF"/>
                </a:solidFill>
                <a:latin typeface="Cooper Black"/>
                <a:cs typeface="Cooper Black"/>
              </a:rPr>
              <a:t>I</a:t>
            </a:r>
            <a:r>
              <a:rPr sz="2100" b="1" spc="-9" baseline="-4151" dirty="0">
                <a:solidFill>
                  <a:srgbClr val="0070BF"/>
                </a:solidFill>
                <a:latin typeface="Cooper Black"/>
                <a:cs typeface="Cooper Black"/>
              </a:rPr>
              <a:t>O</a:t>
            </a:r>
            <a:r>
              <a:rPr sz="2100" b="1" spc="-34" baseline="-4151" dirty="0">
                <a:solidFill>
                  <a:srgbClr val="0070BF"/>
                </a:solidFill>
                <a:latin typeface="Cooper Black"/>
                <a:cs typeface="Cooper Black"/>
              </a:rPr>
              <a:t>N</a:t>
            </a:r>
            <a:r>
              <a:rPr sz="2100" b="1" spc="-54" baseline="-4151" dirty="0">
                <a:solidFill>
                  <a:srgbClr val="0070BF"/>
                </a:solidFill>
                <a:latin typeface="Cooper Black"/>
                <a:cs typeface="Cooper Black"/>
              </a:rPr>
              <a:t>A</a:t>
            </a:r>
            <a:r>
              <a:rPr sz="2100" b="1" spc="-25" baseline="-4151" dirty="0">
                <a:solidFill>
                  <a:srgbClr val="0070BF"/>
                </a:solidFill>
                <a:latin typeface="Cooper Black"/>
                <a:cs typeface="Cooper Black"/>
              </a:rPr>
              <a:t>T</a:t>
            </a:r>
            <a:r>
              <a:rPr sz="2100" b="1" spc="0" baseline="-4151" dirty="0">
                <a:solidFill>
                  <a:srgbClr val="0070BF"/>
                </a:solidFill>
                <a:latin typeface="Cooper Black"/>
                <a:cs typeface="Cooper Black"/>
              </a:rPr>
              <a:t>O</a:t>
            </a:r>
            <a:r>
              <a:rPr sz="2100" b="1" spc="-67" baseline="-4151" dirty="0">
                <a:solidFill>
                  <a:srgbClr val="0070BF"/>
                </a:solidFill>
                <a:latin typeface="Cooper Black"/>
                <a:cs typeface="Cooper Black"/>
              </a:rPr>
              <a:t> </a:t>
            </a:r>
            <a:r>
              <a:rPr sz="2100" b="1" spc="14" baseline="-4151" dirty="0">
                <a:solidFill>
                  <a:srgbClr val="0070BF"/>
                </a:solidFill>
                <a:latin typeface="Cooper Black"/>
                <a:cs typeface="Cooper Black"/>
              </a:rPr>
              <a:t>R</a:t>
            </a:r>
            <a:r>
              <a:rPr sz="2100" b="1" spc="0" baseline="-4151" dirty="0">
                <a:solidFill>
                  <a:srgbClr val="0070BF"/>
                </a:solidFill>
                <a:latin typeface="Cooper Black"/>
                <a:cs typeface="Cooper Black"/>
              </a:rPr>
              <a:t>E</a:t>
            </a:r>
            <a:r>
              <a:rPr sz="2100" b="1" spc="4" baseline="-4151" dirty="0">
                <a:solidFill>
                  <a:srgbClr val="0070BF"/>
                </a:solidFill>
                <a:latin typeface="Cooper Black"/>
                <a:cs typeface="Cooper Black"/>
              </a:rPr>
              <a:t>G</a:t>
            </a:r>
            <a:r>
              <a:rPr sz="2100" b="1" spc="-14" baseline="-4151" dirty="0">
                <a:solidFill>
                  <a:srgbClr val="0070BF"/>
                </a:solidFill>
                <a:latin typeface="Cooper Black"/>
                <a:cs typeface="Cooper Black"/>
              </a:rPr>
              <a:t>I</a:t>
            </a:r>
            <a:r>
              <a:rPr sz="2100" b="1" spc="-9" baseline="-4151" dirty="0">
                <a:solidFill>
                  <a:srgbClr val="0070BF"/>
                </a:solidFill>
                <a:latin typeface="Cooper Black"/>
                <a:cs typeface="Cooper Black"/>
              </a:rPr>
              <a:t>O</a:t>
            </a:r>
            <a:r>
              <a:rPr sz="2100" b="1" spc="-34" baseline="-4151" dirty="0">
                <a:solidFill>
                  <a:srgbClr val="0070BF"/>
                </a:solidFill>
                <a:latin typeface="Cooper Black"/>
                <a:cs typeface="Cooper Black"/>
              </a:rPr>
              <a:t>N</a:t>
            </a:r>
            <a:r>
              <a:rPr sz="2100" b="1" spc="4" baseline="-4151" dirty="0">
                <a:solidFill>
                  <a:srgbClr val="0070BF"/>
                </a:solidFill>
                <a:latin typeface="Cooper Black"/>
                <a:cs typeface="Cooper Black"/>
              </a:rPr>
              <a:t>A</a:t>
            </a:r>
            <a:r>
              <a:rPr sz="2100" b="1" spc="-9" baseline="-4151" dirty="0">
                <a:solidFill>
                  <a:srgbClr val="0070BF"/>
                </a:solidFill>
                <a:latin typeface="Cooper Black"/>
                <a:cs typeface="Cooper Black"/>
              </a:rPr>
              <a:t>L</a:t>
            </a:r>
            <a:r>
              <a:rPr sz="2100" b="1" spc="0" baseline="-4151" dirty="0">
                <a:solidFill>
                  <a:srgbClr val="0070BF"/>
                </a:solidFill>
                <a:latin typeface="Cooper Black"/>
                <a:cs typeface="Cooper Black"/>
              </a:rPr>
              <a:t>E</a:t>
            </a:r>
            <a:r>
              <a:rPr sz="2100" b="1" spc="-34" baseline="-4151" dirty="0">
                <a:solidFill>
                  <a:srgbClr val="0070BF"/>
                </a:solidFill>
                <a:latin typeface="Cooper Black"/>
                <a:cs typeface="Cooper Black"/>
              </a:rPr>
              <a:t> </a:t>
            </a:r>
            <a:r>
              <a:rPr sz="2100" b="1" spc="-4" baseline="-4151" dirty="0">
                <a:solidFill>
                  <a:srgbClr val="0070BF"/>
                </a:solidFill>
                <a:latin typeface="Cooper Black"/>
                <a:cs typeface="Cooper Black"/>
              </a:rPr>
              <a:t>F</a:t>
            </a:r>
            <a:r>
              <a:rPr sz="2100" b="1" spc="14" baseline="-4151" dirty="0">
                <a:solidFill>
                  <a:srgbClr val="0070BF"/>
                </a:solidFill>
                <a:latin typeface="Cooper Black"/>
                <a:cs typeface="Cooper Black"/>
              </a:rPr>
              <a:t>E</a:t>
            </a:r>
            <a:r>
              <a:rPr sz="2100" b="1" spc="-4" baseline="-4151" dirty="0">
                <a:solidFill>
                  <a:srgbClr val="0070BF"/>
                </a:solidFill>
                <a:latin typeface="Cooper Black"/>
                <a:cs typeface="Cooper Black"/>
              </a:rPr>
              <a:t>MM</a:t>
            </a:r>
            <a:r>
              <a:rPr sz="2100" b="1" spc="-14" baseline="-4151" dirty="0">
                <a:solidFill>
                  <a:srgbClr val="0070BF"/>
                </a:solidFill>
                <a:latin typeface="Cooper Black"/>
                <a:cs typeface="Cooper Black"/>
              </a:rPr>
              <a:t>I</a:t>
            </a:r>
            <a:r>
              <a:rPr sz="2100" b="1" spc="0" baseline="-4151" dirty="0">
                <a:solidFill>
                  <a:srgbClr val="0070BF"/>
                </a:solidFill>
                <a:latin typeface="Cooper Black"/>
                <a:cs typeface="Cooper Black"/>
              </a:rPr>
              <a:t>N</a:t>
            </a:r>
            <a:r>
              <a:rPr sz="2100" b="1" spc="-4" baseline="-4151" dirty="0">
                <a:solidFill>
                  <a:srgbClr val="0070BF"/>
                </a:solidFill>
                <a:latin typeface="Cooper Black"/>
                <a:cs typeface="Cooper Black"/>
              </a:rPr>
              <a:t>I</a:t>
            </a:r>
            <a:r>
              <a:rPr sz="2100" b="1" spc="0" baseline="-4151" dirty="0">
                <a:solidFill>
                  <a:srgbClr val="0070BF"/>
                </a:solidFill>
                <a:latin typeface="Cooper Black"/>
                <a:cs typeface="Cooper Black"/>
              </a:rPr>
              <a:t>LE</a:t>
            </a:r>
            <a:endParaRPr sz="1400">
              <a:latin typeface="Cooper Black"/>
              <a:cs typeface="Cooper Black"/>
            </a:endParaRPr>
          </a:p>
          <a:p>
            <a:pPr marL="843115" marR="816233" algn="ctr">
              <a:lnSpc>
                <a:spcPct val="95581"/>
              </a:lnSpc>
              <a:spcBef>
                <a:spcPts val="209"/>
              </a:spcBef>
            </a:pPr>
            <a:r>
              <a:rPr sz="1400" b="1" spc="4" dirty="0">
                <a:solidFill>
                  <a:srgbClr val="0070BF"/>
                </a:solidFill>
                <a:latin typeface="Cooper Black"/>
                <a:cs typeface="Cooper Black"/>
              </a:rPr>
              <a:t>S</a:t>
            </a:r>
            <a:r>
              <a:rPr sz="1400" b="1" spc="14" dirty="0">
                <a:solidFill>
                  <a:srgbClr val="0070BF"/>
                </a:solidFill>
                <a:latin typeface="Cooper Black"/>
                <a:cs typeface="Cooper Black"/>
              </a:rPr>
              <a:t>E</a:t>
            </a:r>
            <a:r>
              <a:rPr sz="1400" b="1" spc="-4" dirty="0">
                <a:solidFill>
                  <a:srgbClr val="0070BF"/>
                </a:solidFill>
                <a:latin typeface="Cooper Black"/>
                <a:cs typeface="Cooper Black"/>
              </a:rPr>
              <a:t>MI</a:t>
            </a:r>
            <a:r>
              <a:rPr sz="1400" b="1" spc="14" dirty="0">
                <a:solidFill>
                  <a:srgbClr val="0070BF"/>
                </a:solidFill>
                <a:latin typeface="Cooper Black"/>
                <a:cs typeface="Cooper Black"/>
              </a:rPr>
              <a:t>L</a:t>
            </a:r>
            <a:r>
              <a:rPr sz="1400" b="1" spc="4" dirty="0">
                <a:solidFill>
                  <a:srgbClr val="0070BF"/>
                </a:solidFill>
                <a:latin typeface="Cooper Black"/>
                <a:cs typeface="Cooper Black"/>
              </a:rPr>
              <a:t>A</a:t>
            </a:r>
            <a:r>
              <a:rPr sz="1400" b="1" spc="-4" dirty="0">
                <a:solidFill>
                  <a:srgbClr val="0070BF"/>
                </a:solidFill>
                <a:latin typeface="Cooper Black"/>
                <a:cs typeface="Cooper Black"/>
              </a:rPr>
              <a:t>M</a:t>
            </a:r>
            <a:r>
              <a:rPr sz="1400" b="1" spc="-9" dirty="0">
                <a:solidFill>
                  <a:srgbClr val="0070BF"/>
                </a:solidFill>
                <a:latin typeface="Cooper Black"/>
                <a:cs typeface="Cooper Black"/>
              </a:rPr>
              <a:t>P</a:t>
            </a:r>
            <a:r>
              <a:rPr sz="1400" b="1" spc="0" dirty="0">
                <a:solidFill>
                  <a:srgbClr val="0070BF"/>
                </a:solidFill>
                <a:latin typeface="Cooper Black"/>
                <a:cs typeface="Cooper Black"/>
              </a:rPr>
              <a:t>O</a:t>
            </a:r>
            <a:r>
              <a:rPr sz="1400" b="1" spc="-39" dirty="0">
                <a:solidFill>
                  <a:srgbClr val="0070BF"/>
                </a:solidFill>
                <a:latin typeface="Cooper Black"/>
                <a:cs typeface="Cooper Black"/>
              </a:rPr>
              <a:t> </a:t>
            </a:r>
            <a:r>
              <a:rPr sz="1400" b="1" spc="0" dirty="0">
                <a:solidFill>
                  <a:srgbClr val="0070BF"/>
                </a:solidFill>
                <a:latin typeface="Cooper Black"/>
                <a:cs typeface="Cooper Black"/>
              </a:rPr>
              <a:t>A </a:t>
            </a:r>
            <a:r>
              <a:rPr sz="1400" b="1" spc="-4" dirty="0">
                <a:solidFill>
                  <a:srgbClr val="0070BF"/>
                </a:solidFill>
                <a:latin typeface="Cooper Black"/>
                <a:cs typeface="Cooper Black"/>
              </a:rPr>
              <a:t>S</a:t>
            </a:r>
            <a:r>
              <a:rPr sz="1400" b="1" spc="4" dirty="0">
                <a:solidFill>
                  <a:srgbClr val="0070BF"/>
                </a:solidFill>
                <a:latin typeface="Cooper Black"/>
                <a:cs typeface="Cooper Black"/>
              </a:rPr>
              <a:t>Q</a:t>
            </a:r>
            <a:r>
              <a:rPr sz="1400" b="1" spc="-69" dirty="0">
                <a:solidFill>
                  <a:srgbClr val="0070BF"/>
                </a:solidFill>
                <a:latin typeface="Cooper Black"/>
                <a:cs typeface="Cooper Black"/>
              </a:rPr>
              <a:t>U</a:t>
            </a:r>
            <a:r>
              <a:rPr sz="1400" b="1" spc="4" dirty="0">
                <a:solidFill>
                  <a:srgbClr val="0070BF"/>
                </a:solidFill>
                <a:latin typeface="Cooper Black"/>
                <a:cs typeface="Cooper Black"/>
              </a:rPr>
              <a:t>A</a:t>
            </a:r>
            <a:r>
              <a:rPr sz="1400" b="1" spc="0" dirty="0">
                <a:solidFill>
                  <a:srgbClr val="0070BF"/>
                </a:solidFill>
                <a:latin typeface="Cooper Black"/>
                <a:cs typeface="Cooper Black"/>
              </a:rPr>
              <a:t>D</a:t>
            </a:r>
            <a:r>
              <a:rPr sz="1400" b="1" spc="-9" dirty="0">
                <a:solidFill>
                  <a:srgbClr val="0070BF"/>
                </a:solidFill>
                <a:latin typeface="Cooper Black"/>
                <a:cs typeface="Cooper Black"/>
              </a:rPr>
              <a:t>R</a:t>
            </a:r>
            <a:r>
              <a:rPr sz="1400" b="1" spc="0" dirty="0">
                <a:solidFill>
                  <a:srgbClr val="0070BF"/>
                </a:solidFill>
                <a:latin typeface="Cooper Black"/>
                <a:cs typeface="Cooper Black"/>
              </a:rPr>
              <a:t>E</a:t>
            </a:r>
            <a:endParaRPr sz="1400">
              <a:latin typeface="Cooper Black"/>
              <a:cs typeface="Cooper Black"/>
            </a:endParaRPr>
          </a:p>
          <a:p>
            <a:pPr marL="1290485" marR="1268973" algn="ctr">
              <a:lnSpc>
                <a:spcPct val="96476"/>
              </a:lnSpc>
              <a:spcBef>
                <a:spcPts val="160"/>
              </a:spcBef>
            </a:pPr>
            <a:r>
              <a:rPr sz="1000" b="1" spc="9" dirty="0">
                <a:solidFill>
                  <a:srgbClr val="00AF4F"/>
                </a:solidFill>
                <a:latin typeface="Eras Bold ITC"/>
                <a:cs typeface="Eras Bold ITC"/>
              </a:rPr>
              <a:t>1</a:t>
            </a:r>
            <a:r>
              <a:rPr sz="1000" b="1" spc="0" dirty="0">
                <a:solidFill>
                  <a:srgbClr val="00AF4F"/>
                </a:solidFill>
                <a:latin typeface="Eras Bold ITC"/>
                <a:cs typeface="Eras Bold ITC"/>
              </a:rPr>
              <a:t>8</a:t>
            </a:r>
            <a:r>
              <a:rPr sz="1000" b="1" spc="-22" dirty="0">
                <a:solidFill>
                  <a:srgbClr val="00AF4F"/>
                </a:solidFill>
                <a:latin typeface="Eras Bold ITC"/>
                <a:cs typeface="Eras Bold ITC"/>
              </a:rPr>
              <a:t> </a:t>
            </a:r>
            <a:r>
              <a:rPr sz="1000" b="1" spc="24" dirty="0">
                <a:solidFill>
                  <a:srgbClr val="00AF4F"/>
                </a:solidFill>
                <a:latin typeface="Eras Bold ITC"/>
                <a:cs typeface="Eras Bold ITC"/>
              </a:rPr>
              <a:t>G</a:t>
            </a:r>
            <a:r>
              <a:rPr sz="1000" b="1" spc="-4" dirty="0">
                <a:solidFill>
                  <a:srgbClr val="00AF4F"/>
                </a:solidFill>
                <a:latin typeface="Eras Bold ITC"/>
                <a:cs typeface="Eras Bold ITC"/>
              </a:rPr>
              <a:t>I</a:t>
            </a:r>
            <a:r>
              <a:rPr sz="1000" b="1" spc="4" dirty="0">
                <a:solidFill>
                  <a:srgbClr val="00AF4F"/>
                </a:solidFill>
                <a:latin typeface="Eras Bold ITC"/>
                <a:cs typeface="Eras Bold ITC"/>
              </a:rPr>
              <a:t>U</a:t>
            </a:r>
            <a:r>
              <a:rPr sz="1000" b="1" spc="-9" dirty="0">
                <a:solidFill>
                  <a:srgbClr val="00AF4F"/>
                </a:solidFill>
                <a:latin typeface="Eras Bold ITC"/>
                <a:cs typeface="Eras Bold ITC"/>
              </a:rPr>
              <a:t>G</a:t>
            </a:r>
            <a:r>
              <a:rPr sz="1000" b="1" spc="24" dirty="0">
                <a:solidFill>
                  <a:srgbClr val="00AF4F"/>
                </a:solidFill>
                <a:latin typeface="Eras Bold ITC"/>
                <a:cs typeface="Eras Bold ITC"/>
              </a:rPr>
              <a:t>N</a:t>
            </a:r>
            <a:r>
              <a:rPr sz="1000" b="1" spc="0" dirty="0">
                <a:solidFill>
                  <a:srgbClr val="00AF4F"/>
                </a:solidFill>
                <a:latin typeface="Eras Bold ITC"/>
                <a:cs typeface="Eras Bold ITC"/>
              </a:rPr>
              <a:t>O</a:t>
            </a:r>
            <a:r>
              <a:rPr sz="1000" b="1" spc="-66" dirty="0">
                <a:solidFill>
                  <a:srgbClr val="00AF4F"/>
                </a:solidFill>
                <a:latin typeface="Eras Bold ITC"/>
                <a:cs typeface="Eras Bold ITC"/>
              </a:rPr>
              <a:t> </a:t>
            </a:r>
            <a:r>
              <a:rPr sz="1000" b="1" spc="0" dirty="0">
                <a:solidFill>
                  <a:srgbClr val="00AF4F"/>
                </a:solidFill>
                <a:latin typeface="Eras Bold ITC"/>
                <a:cs typeface="Eras Bold ITC"/>
              </a:rPr>
              <a:t>-</a:t>
            </a:r>
            <a:r>
              <a:rPr sz="1000" b="1" spc="-12" dirty="0">
                <a:solidFill>
                  <a:srgbClr val="00AF4F"/>
                </a:solidFill>
                <a:latin typeface="Eras Bold ITC"/>
                <a:cs typeface="Eras Bold ITC"/>
              </a:rPr>
              <a:t> </a:t>
            </a:r>
            <a:r>
              <a:rPr sz="1000" b="1" spc="29" dirty="0">
                <a:solidFill>
                  <a:srgbClr val="00AF4F"/>
                </a:solidFill>
                <a:latin typeface="Eras Bold ITC"/>
                <a:cs typeface="Eras Bold ITC"/>
              </a:rPr>
              <a:t>C</a:t>
            </a:r>
            <a:r>
              <a:rPr sz="1000" b="1" spc="33" dirty="0">
                <a:solidFill>
                  <a:srgbClr val="00AF4F"/>
                </a:solidFill>
                <a:latin typeface="Eras Bold ITC"/>
                <a:cs typeface="Eras Bold ITC"/>
              </a:rPr>
              <a:t>O</a:t>
            </a:r>
            <a:r>
              <a:rPr sz="1000" b="1" spc="14" dirty="0">
                <a:solidFill>
                  <a:srgbClr val="00AF4F"/>
                </a:solidFill>
                <a:latin typeface="Eras Bold ITC"/>
                <a:cs typeface="Eras Bold ITC"/>
              </a:rPr>
              <a:t>RS</a:t>
            </a:r>
            <a:r>
              <a:rPr sz="1000" b="1" spc="4" dirty="0">
                <a:solidFill>
                  <a:srgbClr val="00AF4F"/>
                </a:solidFill>
                <a:latin typeface="Eras Bold ITC"/>
                <a:cs typeface="Eras Bold ITC"/>
              </a:rPr>
              <a:t>I</a:t>
            </a:r>
            <a:r>
              <a:rPr sz="1000" b="1" spc="9" dirty="0">
                <a:solidFill>
                  <a:srgbClr val="00AF4F"/>
                </a:solidFill>
                <a:latin typeface="Eras Bold ITC"/>
                <a:cs typeface="Eras Bold ITC"/>
              </a:rPr>
              <a:t>C</a:t>
            </a:r>
            <a:r>
              <a:rPr sz="1000" b="1" spc="0" dirty="0">
                <a:solidFill>
                  <a:srgbClr val="00AF4F"/>
                </a:solidFill>
                <a:latin typeface="Eras Bold ITC"/>
                <a:cs typeface="Eras Bold ITC"/>
              </a:rPr>
              <a:t>O</a:t>
            </a:r>
            <a:endParaRPr sz="1000">
              <a:latin typeface="Eras Bold ITC"/>
              <a:cs typeface="Eras Bold IT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4421" y="5043957"/>
            <a:ext cx="4916633" cy="2128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1437" marR="1297850" algn="ctr">
              <a:lnSpc>
                <a:spcPts val="1175"/>
              </a:lnSpc>
              <a:spcBef>
                <a:spcPts val="58"/>
              </a:spcBef>
            </a:pPr>
            <a:r>
              <a:rPr sz="1575" b="1" i="1" spc="0" baseline="2600" dirty="0">
                <a:latin typeface="Calibri"/>
                <a:cs typeface="Calibri"/>
              </a:rPr>
              <a:t>La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s</a:t>
            </a:r>
            <a:r>
              <a:rPr sz="1575" b="1" i="1" spc="-4" baseline="2600" dirty="0">
                <a:latin typeface="Calibri"/>
                <a:cs typeface="Calibri"/>
              </a:rPr>
              <a:t>quad</a:t>
            </a:r>
            <a:r>
              <a:rPr sz="1575" b="1" i="1" spc="0" baseline="2600" dirty="0">
                <a:latin typeface="Calibri"/>
                <a:cs typeface="Calibri"/>
              </a:rPr>
              <a:t>ra</a:t>
            </a:r>
            <a:r>
              <a:rPr sz="1575" b="1" i="1" spc="-50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p</a:t>
            </a:r>
            <a:r>
              <a:rPr sz="1575" b="1" i="1" spc="0" baseline="2600" dirty="0">
                <a:latin typeface="Calibri"/>
                <a:cs typeface="Calibri"/>
              </a:rPr>
              <a:t>r</a:t>
            </a:r>
            <a:r>
              <a:rPr sz="1575" b="1" i="1" spc="4" baseline="2600" dirty="0">
                <a:latin typeface="Calibri"/>
                <a:cs typeface="Calibri"/>
              </a:rPr>
              <a:t>im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14" baseline="2600" dirty="0">
                <a:latin typeface="Calibri"/>
                <a:cs typeface="Calibri"/>
              </a:rPr>
              <a:t> c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-4" baseline="2600" dirty="0">
                <a:latin typeface="Calibri"/>
                <a:cs typeface="Calibri"/>
              </a:rPr>
              <a:t>ass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9" baseline="2600" dirty="0">
                <a:latin typeface="Calibri"/>
                <a:cs typeface="Calibri"/>
              </a:rPr>
              <a:t>f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at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è </a:t>
            </a:r>
            <a:r>
              <a:rPr sz="1575" b="1" i="1" spc="-4" baseline="2600" dirty="0">
                <a:latin typeface="Calibri"/>
                <a:cs typeface="Calibri"/>
              </a:rPr>
              <a:t>d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4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h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4" baseline="2600" dirty="0">
                <a:latin typeface="Calibri"/>
                <a:cs typeface="Calibri"/>
              </a:rPr>
              <a:t>a</a:t>
            </a:r>
            <a:r>
              <a:rPr sz="1575" b="1" i="1" spc="9" baseline="2600" dirty="0">
                <a:latin typeface="Calibri"/>
                <a:cs typeface="Calibri"/>
              </a:rPr>
              <a:t>r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1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endParaRPr sz="1050" dirty="0">
              <a:latin typeface="Calibri"/>
              <a:cs typeface="Calibri"/>
            </a:endParaRPr>
          </a:p>
          <a:p>
            <a:pPr marL="693077" marR="695795" algn="ctr">
              <a:lnSpc>
                <a:spcPts val="1185"/>
              </a:lnSpc>
              <a:spcBef>
                <a:spcPts val="0"/>
              </a:spcBef>
            </a:pPr>
            <a:r>
              <a:rPr sz="1500" b="1" i="1" spc="0" baseline="2730" dirty="0">
                <a:latin typeface="Calibri"/>
                <a:cs typeface="Calibri"/>
              </a:rPr>
              <a:t>C</a:t>
            </a:r>
            <a:r>
              <a:rPr sz="1500" b="1" i="1" spc="-4" baseline="2730" dirty="0">
                <a:latin typeface="Calibri"/>
                <a:cs typeface="Calibri"/>
              </a:rPr>
              <a:t>A</a:t>
            </a:r>
            <a:r>
              <a:rPr sz="1500" b="1" i="1" spc="4" baseline="2730" dirty="0">
                <a:latin typeface="Calibri"/>
                <a:cs typeface="Calibri"/>
              </a:rPr>
              <a:t>M</a:t>
            </a:r>
            <a:r>
              <a:rPr sz="1500" b="1" i="1" spc="0" baseline="2730" dirty="0">
                <a:latin typeface="Calibri"/>
                <a:cs typeface="Calibri"/>
              </a:rPr>
              <a:t>PI</a:t>
            </a:r>
            <a:r>
              <a:rPr sz="1500" b="1" i="1" spc="4" baseline="2730" dirty="0">
                <a:latin typeface="Calibri"/>
                <a:cs typeface="Calibri"/>
              </a:rPr>
              <a:t>O</a:t>
            </a:r>
            <a:r>
              <a:rPr sz="1500" b="1" i="1" spc="-4" baseline="2730" dirty="0">
                <a:latin typeface="Calibri"/>
                <a:cs typeface="Calibri"/>
              </a:rPr>
              <a:t>N</a:t>
            </a:r>
            <a:r>
              <a:rPr sz="1500" b="1" i="1" spc="0" baseline="2730" dirty="0">
                <a:latin typeface="Calibri"/>
                <a:cs typeface="Calibri"/>
              </a:rPr>
              <a:t>E</a:t>
            </a:r>
            <a:r>
              <a:rPr sz="1500" b="1" i="1" spc="-85" baseline="2730" dirty="0">
                <a:latin typeface="Calibri"/>
                <a:cs typeface="Calibri"/>
              </a:rPr>
              <a:t> </a:t>
            </a:r>
            <a:r>
              <a:rPr sz="1500" b="1" i="1" spc="9" baseline="2730" dirty="0">
                <a:latin typeface="Calibri"/>
                <a:cs typeface="Calibri"/>
              </a:rPr>
              <a:t>A</a:t>
            </a:r>
            <a:r>
              <a:rPr sz="1500" b="1" i="1" spc="4" baseline="2730" dirty="0">
                <a:latin typeface="Calibri"/>
                <a:cs typeface="Calibri"/>
              </a:rPr>
              <a:t>SS</a:t>
            </a:r>
            <a:r>
              <a:rPr sz="1500" b="1" i="1" spc="-4" baseline="2730" dirty="0">
                <a:latin typeface="Calibri"/>
                <a:cs typeface="Calibri"/>
              </a:rPr>
              <a:t>O</a:t>
            </a:r>
            <a:r>
              <a:rPr sz="1500" b="1" i="1" spc="9" baseline="2730" dirty="0">
                <a:latin typeface="Calibri"/>
                <a:cs typeface="Calibri"/>
              </a:rPr>
              <a:t>L</a:t>
            </a:r>
            <a:r>
              <a:rPr sz="1500" b="1" i="1" spc="0" baseline="2730" dirty="0">
                <a:latin typeface="Calibri"/>
                <a:cs typeface="Calibri"/>
              </a:rPr>
              <a:t>U</a:t>
            </a:r>
            <a:r>
              <a:rPr sz="1500" b="1" i="1" spc="9" baseline="2730" dirty="0">
                <a:latin typeface="Calibri"/>
                <a:cs typeface="Calibri"/>
              </a:rPr>
              <a:t>T</a:t>
            </a:r>
            <a:r>
              <a:rPr sz="1500" b="1" i="1" spc="0" baseline="2730" dirty="0">
                <a:latin typeface="Calibri"/>
                <a:cs typeface="Calibri"/>
              </a:rPr>
              <a:t>O</a:t>
            </a:r>
            <a:r>
              <a:rPr sz="1500" b="1" i="1" spc="-47" baseline="2730" dirty="0">
                <a:latin typeface="Calibri"/>
                <a:cs typeface="Calibri"/>
              </a:rPr>
              <a:t> </a:t>
            </a:r>
            <a:r>
              <a:rPr sz="1500" b="1" i="1" spc="4" baseline="2730" dirty="0">
                <a:latin typeface="Calibri"/>
                <a:cs typeface="Calibri"/>
              </a:rPr>
              <a:t>S</a:t>
            </a:r>
            <a:r>
              <a:rPr sz="1500" b="1" i="1" spc="-4" baseline="2730" dirty="0">
                <a:latin typeface="Calibri"/>
                <a:cs typeface="Calibri"/>
              </a:rPr>
              <a:t>E</a:t>
            </a:r>
            <a:r>
              <a:rPr sz="1500" b="1" i="1" spc="4" baseline="2730" dirty="0">
                <a:latin typeface="Calibri"/>
                <a:cs typeface="Calibri"/>
              </a:rPr>
              <a:t>M</a:t>
            </a:r>
            <a:r>
              <a:rPr sz="1500" b="1" i="1" spc="0" baseline="2730" dirty="0">
                <a:latin typeface="Calibri"/>
                <a:cs typeface="Calibri"/>
              </a:rPr>
              <a:t>I</a:t>
            </a:r>
            <a:r>
              <a:rPr sz="1500" b="1" i="1" spc="9" baseline="2730" dirty="0">
                <a:latin typeface="Calibri"/>
                <a:cs typeface="Calibri"/>
              </a:rPr>
              <a:t>L</a:t>
            </a:r>
            <a:r>
              <a:rPr sz="1500" b="1" i="1" spc="-4" baseline="2730" dirty="0">
                <a:latin typeface="Calibri"/>
                <a:cs typeface="Calibri"/>
              </a:rPr>
              <a:t>A</a:t>
            </a:r>
            <a:r>
              <a:rPr sz="1500" b="1" i="1" spc="4" baseline="2730" dirty="0">
                <a:latin typeface="Calibri"/>
                <a:cs typeface="Calibri"/>
              </a:rPr>
              <a:t>M</a:t>
            </a:r>
            <a:r>
              <a:rPr sz="1500" b="1" i="1" spc="0" baseline="2730" dirty="0">
                <a:latin typeface="Calibri"/>
                <a:cs typeface="Calibri"/>
              </a:rPr>
              <a:t>PO</a:t>
            </a:r>
            <a:r>
              <a:rPr sz="1500" b="1" i="1" spc="-37" baseline="2730" dirty="0">
                <a:latin typeface="Calibri"/>
                <a:cs typeface="Calibri"/>
              </a:rPr>
              <a:t> </a:t>
            </a:r>
            <a:r>
              <a:rPr sz="1500" b="1" i="1" spc="0" baseline="2730" dirty="0">
                <a:latin typeface="Calibri"/>
                <a:cs typeface="Calibri"/>
              </a:rPr>
              <a:t>L</a:t>
            </a:r>
            <a:r>
              <a:rPr sz="1500" b="1" i="1" spc="4" baseline="2730" dirty="0">
                <a:latin typeface="Calibri"/>
                <a:cs typeface="Calibri"/>
              </a:rPr>
              <a:t>OMB</a:t>
            </a:r>
            <a:r>
              <a:rPr sz="1500" b="1" i="1" spc="-4" baseline="2730" dirty="0">
                <a:latin typeface="Calibri"/>
                <a:cs typeface="Calibri"/>
              </a:rPr>
              <a:t>A</a:t>
            </a:r>
            <a:r>
              <a:rPr sz="1500" b="1" i="1" spc="4" baseline="2730" dirty="0">
                <a:latin typeface="Calibri"/>
                <a:cs typeface="Calibri"/>
              </a:rPr>
              <a:t>R</a:t>
            </a:r>
            <a:r>
              <a:rPr sz="1500" b="1" i="1" spc="9" baseline="2730" dirty="0">
                <a:latin typeface="Calibri"/>
                <a:cs typeface="Calibri"/>
              </a:rPr>
              <a:t>D</a:t>
            </a:r>
            <a:r>
              <a:rPr sz="1500" b="1" i="1" spc="0" baseline="2730" dirty="0">
                <a:latin typeface="Calibri"/>
                <a:cs typeface="Calibri"/>
              </a:rPr>
              <a:t>IA</a:t>
            </a:r>
            <a:r>
              <a:rPr sz="1500" b="1" i="1" spc="-57" baseline="2730" dirty="0">
                <a:latin typeface="Calibri"/>
                <a:cs typeface="Calibri"/>
              </a:rPr>
              <a:t> </a:t>
            </a:r>
            <a:r>
              <a:rPr sz="1500" b="1" i="1" spc="0" baseline="2730" dirty="0">
                <a:latin typeface="Calibri"/>
                <a:cs typeface="Calibri"/>
              </a:rPr>
              <a:t>P</a:t>
            </a:r>
            <a:r>
              <a:rPr sz="1500" b="1" i="1" spc="-4" baseline="2730" dirty="0">
                <a:latin typeface="Calibri"/>
                <a:cs typeface="Calibri"/>
              </a:rPr>
              <a:t>E</a:t>
            </a:r>
            <a:r>
              <a:rPr sz="1500" b="1" i="1" spc="0" baseline="2730" dirty="0">
                <a:latin typeface="Calibri"/>
                <a:cs typeface="Calibri"/>
              </a:rPr>
              <a:t>R</a:t>
            </a:r>
            <a:r>
              <a:rPr sz="1500" b="1" i="1" spc="-10" baseline="2730" dirty="0">
                <a:latin typeface="Calibri"/>
                <a:cs typeface="Calibri"/>
              </a:rPr>
              <a:t> </a:t>
            </a:r>
            <a:r>
              <a:rPr sz="1500" b="1" i="1" spc="0" baseline="2730" dirty="0">
                <a:latin typeface="Calibri"/>
                <a:cs typeface="Calibri"/>
              </a:rPr>
              <a:t>L</a:t>
            </a:r>
            <a:r>
              <a:rPr sz="1500" b="1" i="1" spc="-4" baseline="2730" dirty="0">
                <a:latin typeface="Calibri"/>
                <a:cs typeface="Calibri"/>
              </a:rPr>
              <a:t>’</a:t>
            </a:r>
            <a:r>
              <a:rPr sz="1500" b="1" i="1" spc="9" baseline="2730" dirty="0">
                <a:latin typeface="Calibri"/>
                <a:cs typeface="Calibri"/>
              </a:rPr>
              <a:t>A</a:t>
            </a:r>
            <a:r>
              <a:rPr sz="1500" b="1" i="1" spc="4" baseline="2730" dirty="0">
                <a:latin typeface="Calibri"/>
                <a:cs typeface="Calibri"/>
              </a:rPr>
              <a:t>N</a:t>
            </a:r>
            <a:r>
              <a:rPr sz="1500" b="1" i="1" spc="-4" baseline="2730" dirty="0">
                <a:latin typeface="Calibri"/>
                <a:cs typeface="Calibri"/>
              </a:rPr>
              <a:t>N</a:t>
            </a:r>
            <a:r>
              <a:rPr sz="1500" b="1" i="1" spc="0" baseline="2730" dirty="0">
                <a:latin typeface="Calibri"/>
                <a:cs typeface="Calibri"/>
              </a:rPr>
              <a:t>O</a:t>
            </a:r>
            <a:r>
              <a:rPr sz="1500" b="1" i="1" spc="-37" baseline="2730" dirty="0">
                <a:latin typeface="Calibri"/>
                <a:cs typeface="Calibri"/>
              </a:rPr>
              <a:t> </a:t>
            </a:r>
            <a:r>
              <a:rPr sz="1500" b="1" i="1" spc="9" baseline="2730" dirty="0">
                <a:latin typeface="Calibri"/>
                <a:cs typeface="Calibri"/>
              </a:rPr>
              <a:t>201</a:t>
            </a:r>
            <a:r>
              <a:rPr sz="1500" b="1" i="1" spc="0" baseline="2730" dirty="0">
                <a:latin typeface="Calibri"/>
                <a:cs typeface="Calibri"/>
              </a:rPr>
              <a:t>7</a:t>
            </a:r>
            <a:endParaRPr sz="1000" dirty="0">
              <a:latin typeface="Calibri"/>
              <a:cs typeface="Calibri"/>
            </a:endParaRPr>
          </a:p>
          <a:p>
            <a:pPr marL="989685" marR="996098" algn="ctr">
              <a:lnSpc>
                <a:spcPts val="1215"/>
              </a:lnSpc>
              <a:spcBef>
                <a:spcPts val="1"/>
              </a:spcBef>
            </a:pPr>
            <a:r>
              <a:rPr sz="1575" b="1" i="1" spc="0" baseline="2600" dirty="0">
                <a:latin typeface="Calibri"/>
                <a:cs typeface="Calibri"/>
              </a:rPr>
              <a:t>La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s</a:t>
            </a:r>
            <a:r>
              <a:rPr sz="1575" b="1" i="1" spc="-4" baseline="2600" dirty="0">
                <a:latin typeface="Calibri"/>
                <a:cs typeface="Calibri"/>
              </a:rPr>
              <a:t>quad</a:t>
            </a:r>
            <a:r>
              <a:rPr sz="1575" b="1" i="1" spc="0" baseline="2600" dirty="0">
                <a:latin typeface="Calibri"/>
                <a:cs typeface="Calibri"/>
              </a:rPr>
              <a:t>ra</a:t>
            </a:r>
            <a:r>
              <a:rPr sz="1575" b="1" i="1" spc="-50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p</a:t>
            </a:r>
            <a:r>
              <a:rPr sz="1575" b="1" i="1" spc="0" baseline="2600" dirty="0">
                <a:latin typeface="Calibri"/>
                <a:cs typeface="Calibri"/>
              </a:rPr>
              <a:t>r</a:t>
            </a:r>
            <a:r>
              <a:rPr sz="1575" b="1" i="1" spc="4" baseline="2600" dirty="0">
                <a:latin typeface="Calibri"/>
                <a:cs typeface="Calibri"/>
              </a:rPr>
              <a:t>im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14" baseline="2600" dirty="0">
                <a:latin typeface="Calibri"/>
                <a:cs typeface="Calibri"/>
              </a:rPr>
              <a:t> c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-4" baseline="2600" dirty="0">
                <a:latin typeface="Calibri"/>
                <a:cs typeface="Calibri"/>
              </a:rPr>
              <a:t>ass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9" baseline="2600" dirty="0">
                <a:latin typeface="Calibri"/>
                <a:cs typeface="Calibri"/>
              </a:rPr>
              <a:t>f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at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F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4" baseline="2600" dirty="0">
                <a:latin typeface="Calibri"/>
                <a:cs typeface="Calibri"/>
              </a:rPr>
              <a:t>m</a:t>
            </a:r>
            <a:r>
              <a:rPr sz="1575" b="1" i="1" spc="-4" baseline="2600" dirty="0">
                <a:latin typeface="Calibri"/>
                <a:cs typeface="Calibri"/>
              </a:rPr>
              <a:t>m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ni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0" baseline="2600" dirty="0">
                <a:latin typeface="Calibri"/>
                <a:cs typeface="Calibri"/>
              </a:rPr>
              <a:t>e è</a:t>
            </a:r>
            <a:r>
              <a:rPr sz="1575" b="1" i="1" spc="-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d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ch</a:t>
            </a:r>
            <a:r>
              <a:rPr sz="1575" b="1" i="1" spc="9" baseline="2600" dirty="0">
                <a:latin typeface="Calibri"/>
                <a:cs typeface="Calibri"/>
              </a:rPr>
              <a:t>i</a:t>
            </a:r>
            <a:r>
              <a:rPr sz="1575" b="1" i="1" spc="4" baseline="2600" dirty="0">
                <a:latin typeface="Calibri"/>
                <a:cs typeface="Calibri"/>
              </a:rPr>
              <a:t>a</a:t>
            </a:r>
            <a:r>
              <a:rPr sz="1575" b="1" i="1" spc="-4" baseline="2600" dirty="0">
                <a:latin typeface="Calibri"/>
                <a:cs typeface="Calibri"/>
              </a:rPr>
              <a:t>ra</a:t>
            </a:r>
            <a:r>
              <a:rPr sz="1575" b="1" i="1" spc="1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endParaRPr sz="1050" dirty="0">
              <a:latin typeface="Calibri"/>
              <a:cs typeface="Calibri"/>
            </a:endParaRPr>
          </a:p>
          <a:p>
            <a:pPr marL="717461" marR="718655" algn="ctr">
              <a:lnSpc>
                <a:spcPts val="1185"/>
              </a:lnSpc>
            </a:pPr>
            <a:r>
              <a:rPr sz="1500" b="1" i="1" spc="0" baseline="2730" dirty="0">
                <a:latin typeface="Calibri"/>
                <a:cs typeface="Calibri"/>
              </a:rPr>
              <a:t>C</a:t>
            </a:r>
            <a:r>
              <a:rPr sz="1500" b="1" i="1" spc="-4" baseline="2730" dirty="0">
                <a:latin typeface="Calibri"/>
                <a:cs typeface="Calibri"/>
              </a:rPr>
              <a:t>A</a:t>
            </a:r>
            <a:r>
              <a:rPr sz="1500" b="1" i="1" spc="4" baseline="2730" dirty="0">
                <a:latin typeface="Calibri"/>
                <a:cs typeface="Calibri"/>
              </a:rPr>
              <a:t>M</a:t>
            </a:r>
            <a:r>
              <a:rPr sz="1500" b="1" i="1" spc="0" baseline="2730" dirty="0">
                <a:latin typeface="Calibri"/>
                <a:cs typeface="Calibri"/>
              </a:rPr>
              <a:t>PI</a:t>
            </a:r>
            <a:r>
              <a:rPr sz="1500" b="1" i="1" spc="4" baseline="2730" dirty="0">
                <a:latin typeface="Calibri"/>
                <a:cs typeface="Calibri"/>
              </a:rPr>
              <a:t>O</a:t>
            </a:r>
            <a:r>
              <a:rPr sz="1500" b="1" i="1" spc="-4" baseline="2730" dirty="0">
                <a:latin typeface="Calibri"/>
                <a:cs typeface="Calibri"/>
              </a:rPr>
              <a:t>N</a:t>
            </a:r>
            <a:r>
              <a:rPr sz="1500" b="1" i="1" spc="0" baseline="2730" dirty="0">
                <a:latin typeface="Calibri"/>
                <a:cs typeface="Calibri"/>
              </a:rPr>
              <a:t>E</a:t>
            </a:r>
            <a:r>
              <a:rPr sz="1500" b="1" i="1" spc="-85" baseline="2730" dirty="0">
                <a:latin typeface="Calibri"/>
                <a:cs typeface="Calibri"/>
              </a:rPr>
              <a:t> </a:t>
            </a:r>
            <a:r>
              <a:rPr sz="1500" b="1" i="1" spc="9" baseline="2730" dirty="0">
                <a:latin typeface="Calibri"/>
                <a:cs typeface="Calibri"/>
              </a:rPr>
              <a:t>A</a:t>
            </a:r>
            <a:r>
              <a:rPr sz="1500" b="1" i="1" spc="4" baseline="2730" dirty="0">
                <a:latin typeface="Calibri"/>
                <a:cs typeface="Calibri"/>
              </a:rPr>
              <a:t>SS</a:t>
            </a:r>
            <a:r>
              <a:rPr sz="1500" b="1" i="1" spc="-4" baseline="2730" dirty="0">
                <a:latin typeface="Calibri"/>
                <a:cs typeface="Calibri"/>
              </a:rPr>
              <a:t>O</a:t>
            </a:r>
            <a:r>
              <a:rPr sz="1500" b="1" i="1" spc="9" baseline="2730" dirty="0">
                <a:latin typeface="Calibri"/>
                <a:cs typeface="Calibri"/>
              </a:rPr>
              <a:t>L</a:t>
            </a:r>
            <a:r>
              <a:rPr sz="1500" b="1" i="1" spc="0" baseline="2730" dirty="0">
                <a:latin typeface="Calibri"/>
                <a:cs typeface="Calibri"/>
              </a:rPr>
              <a:t>U</a:t>
            </a:r>
            <a:r>
              <a:rPr sz="1500" b="1" i="1" spc="9" baseline="2730" dirty="0">
                <a:latin typeface="Calibri"/>
                <a:cs typeface="Calibri"/>
              </a:rPr>
              <a:t>T</a:t>
            </a:r>
            <a:r>
              <a:rPr sz="1500" b="1" i="1" spc="0" baseline="2730" dirty="0">
                <a:latin typeface="Calibri"/>
                <a:cs typeface="Calibri"/>
              </a:rPr>
              <a:t>O</a:t>
            </a:r>
            <a:r>
              <a:rPr sz="1500" b="1" i="1" spc="-47" baseline="2730" dirty="0">
                <a:latin typeface="Calibri"/>
                <a:cs typeface="Calibri"/>
              </a:rPr>
              <a:t> </a:t>
            </a:r>
            <a:r>
              <a:rPr sz="1500" b="1" i="1" spc="0" baseline="2730" dirty="0">
                <a:latin typeface="Calibri"/>
                <a:cs typeface="Calibri"/>
              </a:rPr>
              <a:t>F</a:t>
            </a:r>
            <a:r>
              <a:rPr sz="1500" b="1" i="1" spc="-4" baseline="2730" dirty="0">
                <a:latin typeface="Calibri"/>
                <a:cs typeface="Calibri"/>
              </a:rPr>
              <a:t>E</a:t>
            </a:r>
            <a:r>
              <a:rPr sz="1500" b="1" i="1" spc="4" baseline="2730" dirty="0">
                <a:latin typeface="Calibri"/>
                <a:cs typeface="Calibri"/>
              </a:rPr>
              <a:t>M</a:t>
            </a:r>
            <a:r>
              <a:rPr sz="1500" b="1" i="1" spc="19" baseline="2730" dirty="0">
                <a:latin typeface="Calibri"/>
                <a:cs typeface="Calibri"/>
              </a:rPr>
              <a:t>M</a:t>
            </a:r>
            <a:r>
              <a:rPr sz="1500" b="1" i="1" spc="0" baseline="2730" dirty="0">
                <a:latin typeface="Calibri"/>
                <a:cs typeface="Calibri"/>
              </a:rPr>
              <a:t>I</a:t>
            </a:r>
            <a:r>
              <a:rPr sz="1500" b="1" i="1" spc="-4" baseline="2730" dirty="0">
                <a:latin typeface="Calibri"/>
                <a:cs typeface="Calibri"/>
              </a:rPr>
              <a:t>N</a:t>
            </a:r>
            <a:r>
              <a:rPr sz="1500" b="1" i="1" spc="0" baseline="2730" dirty="0">
                <a:latin typeface="Calibri"/>
                <a:cs typeface="Calibri"/>
              </a:rPr>
              <a:t>I</a:t>
            </a:r>
            <a:r>
              <a:rPr sz="1500" b="1" i="1" spc="9" baseline="2730" dirty="0">
                <a:latin typeface="Calibri"/>
                <a:cs typeface="Calibri"/>
              </a:rPr>
              <a:t>L</a:t>
            </a:r>
            <a:r>
              <a:rPr sz="1500" b="1" i="1" spc="0" baseline="2730" dirty="0">
                <a:latin typeface="Calibri"/>
                <a:cs typeface="Calibri"/>
              </a:rPr>
              <a:t>E</a:t>
            </a:r>
            <a:r>
              <a:rPr sz="1500" b="1" i="1" spc="-82" baseline="2730" dirty="0">
                <a:latin typeface="Calibri"/>
                <a:cs typeface="Calibri"/>
              </a:rPr>
              <a:t> </a:t>
            </a:r>
            <a:r>
              <a:rPr sz="1500" b="1" i="1" spc="4" baseline="2730" dirty="0">
                <a:latin typeface="Calibri"/>
                <a:cs typeface="Calibri"/>
              </a:rPr>
              <a:t>SEM</a:t>
            </a:r>
            <a:r>
              <a:rPr sz="1500" b="1" i="1" spc="0" baseline="2730" dirty="0">
                <a:latin typeface="Calibri"/>
                <a:cs typeface="Calibri"/>
              </a:rPr>
              <a:t>IL</a:t>
            </a:r>
            <a:r>
              <a:rPr sz="1500" b="1" i="1" spc="-4" baseline="2730" dirty="0">
                <a:latin typeface="Calibri"/>
                <a:cs typeface="Calibri"/>
              </a:rPr>
              <a:t>A</a:t>
            </a:r>
            <a:r>
              <a:rPr sz="1500" b="1" i="1" spc="19" baseline="2730" dirty="0">
                <a:latin typeface="Calibri"/>
                <a:cs typeface="Calibri"/>
              </a:rPr>
              <a:t>M</a:t>
            </a:r>
            <a:r>
              <a:rPr sz="1500" b="1" i="1" spc="9" baseline="2730" dirty="0">
                <a:latin typeface="Calibri"/>
                <a:cs typeface="Calibri"/>
              </a:rPr>
              <a:t>P</a:t>
            </a:r>
            <a:r>
              <a:rPr sz="1500" b="1" i="1" spc="0" baseline="2730" dirty="0">
                <a:latin typeface="Calibri"/>
                <a:cs typeface="Calibri"/>
              </a:rPr>
              <a:t>O</a:t>
            </a:r>
            <a:r>
              <a:rPr sz="1500" b="1" i="1" spc="-37" baseline="2730" dirty="0">
                <a:latin typeface="Calibri"/>
                <a:cs typeface="Calibri"/>
              </a:rPr>
              <a:t> </a:t>
            </a:r>
            <a:r>
              <a:rPr sz="1500" b="1" i="1" spc="0" baseline="2730" dirty="0">
                <a:latin typeface="Calibri"/>
                <a:cs typeface="Calibri"/>
              </a:rPr>
              <a:t>P</a:t>
            </a:r>
            <a:r>
              <a:rPr sz="1500" b="1" i="1" spc="-4" baseline="2730" dirty="0">
                <a:latin typeface="Calibri"/>
                <a:cs typeface="Calibri"/>
              </a:rPr>
              <a:t>E</a:t>
            </a:r>
            <a:r>
              <a:rPr sz="1500" b="1" i="1" spc="0" baseline="2730" dirty="0">
                <a:latin typeface="Calibri"/>
                <a:cs typeface="Calibri"/>
              </a:rPr>
              <a:t>R</a:t>
            </a:r>
            <a:r>
              <a:rPr sz="1500" b="1" i="1" spc="-20" baseline="2730" dirty="0">
                <a:latin typeface="Calibri"/>
                <a:cs typeface="Calibri"/>
              </a:rPr>
              <a:t> </a:t>
            </a:r>
            <a:r>
              <a:rPr sz="1500" b="1" i="1" spc="0" baseline="2730" dirty="0">
                <a:latin typeface="Calibri"/>
                <a:cs typeface="Calibri"/>
              </a:rPr>
              <a:t>L</a:t>
            </a:r>
            <a:r>
              <a:rPr sz="1500" b="1" i="1" spc="-4" baseline="2730" dirty="0">
                <a:latin typeface="Calibri"/>
                <a:cs typeface="Calibri"/>
              </a:rPr>
              <a:t>’AN</a:t>
            </a:r>
            <a:r>
              <a:rPr sz="1500" b="1" i="1" spc="4" baseline="2730" dirty="0">
                <a:latin typeface="Calibri"/>
                <a:cs typeface="Calibri"/>
              </a:rPr>
              <a:t>N</a:t>
            </a:r>
            <a:r>
              <a:rPr sz="1500" b="1" i="1" spc="0" baseline="2730" dirty="0">
                <a:latin typeface="Calibri"/>
                <a:cs typeface="Calibri"/>
              </a:rPr>
              <a:t>O</a:t>
            </a:r>
            <a:r>
              <a:rPr sz="1500" b="1" i="1" spc="-22" baseline="2730" dirty="0">
                <a:latin typeface="Calibri"/>
                <a:cs typeface="Calibri"/>
              </a:rPr>
              <a:t> </a:t>
            </a:r>
            <a:r>
              <a:rPr sz="1500" b="1" i="1" spc="9" baseline="2730" dirty="0">
                <a:latin typeface="Calibri"/>
                <a:cs typeface="Calibri"/>
              </a:rPr>
              <a:t>201</a:t>
            </a:r>
            <a:r>
              <a:rPr sz="1500" b="1" i="1" spc="0" baseline="2730" dirty="0">
                <a:latin typeface="Calibri"/>
                <a:cs typeface="Calibri"/>
              </a:rPr>
              <a:t>7</a:t>
            </a:r>
            <a:r>
              <a:rPr sz="1050" b="1" i="1" spc="4" dirty="0">
                <a:latin typeface="Calibri"/>
                <a:cs typeface="Calibri"/>
              </a:rPr>
              <a:t>C</a:t>
            </a:r>
            <a:r>
              <a:rPr sz="1050" b="1" i="1" spc="-4" dirty="0">
                <a:latin typeface="Calibri"/>
                <a:cs typeface="Calibri"/>
              </a:rPr>
              <a:t>h</a:t>
            </a:r>
            <a:r>
              <a:rPr sz="1050" b="1" i="1" spc="4" dirty="0">
                <a:latin typeface="Calibri"/>
                <a:cs typeface="Calibri"/>
              </a:rPr>
              <a:t>i</a:t>
            </a:r>
            <a:r>
              <a:rPr sz="1050" b="1" i="1" spc="-14" dirty="0">
                <a:latin typeface="Calibri"/>
                <a:cs typeface="Calibri"/>
              </a:rPr>
              <a:t>u</a:t>
            </a:r>
            <a:r>
              <a:rPr sz="1050" b="1" i="1" spc="4" dirty="0">
                <a:latin typeface="Calibri"/>
                <a:cs typeface="Calibri"/>
              </a:rPr>
              <a:t>s</a:t>
            </a:r>
            <a:r>
              <a:rPr sz="1050" b="1" i="1" spc="-4" dirty="0">
                <a:latin typeface="Calibri"/>
                <a:cs typeface="Calibri"/>
              </a:rPr>
              <a:t>u</a:t>
            </a:r>
            <a:r>
              <a:rPr sz="1050" b="1" i="1" spc="0" dirty="0">
                <a:latin typeface="Calibri"/>
                <a:cs typeface="Calibri"/>
              </a:rPr>
              <a:t>ra</a:t>
            </a:r>
            <a:r>
              <a:rPr sz="1050" b="1" i="1" spc="-25" dirty="0">
                <a:latin typeface="Calibri"/>
                <a:cs typeface="Calibri"/>
              </a:rPr>
              <a:t> </a:t>
            </a:r>
            <a:r>
              <a:rPr sz="1050" b="1" i="1" spc="-29" dirty="0">
                <a:latin typeface="Calibri"/>
                <a:cs typeface="Calibri"/>
              </a:rPr>
              <a:t>p</a:t>
            </a:r>
            <a:r>
              <a:rPr sz="1050" b="1" i="1" spc="-25" dirty="0">
                <a:latin typeface="Calibri"/>
                <a:cs typeface="Calibri"/>
              </a:rPr>
              <a:t>re</a:t>
            </a:r>
            <a:r>
              <a:rPr sz="1050" b="1" i="1" spc="-34" dirty="0">
                <a:latin typeface="Calibri"/>
                <a:cs typeface="Calibri"/>
              </a:rPr>
              <a:t>-</a:t>
            </a:r>
            <a:r>
              <a:rPr sz="1050" b="1" i="1" spc="-4" dirty="0">
                <a:latin typeface="Calibri"/>
                <a:cs typeface="Calibri"/>
              </a:rPr>
              <a:t>i</a:t>
            </a:r>
            <a:r>
              <a:rPr sz="1050" b="1" i="1" spc="4" dirty="0">
                <a:latin typeface="Calibri"/>
                <a:cs typeface="Calibri"/>
              </a:rPr>
              <a:t>s</a:t>
            </a:r>
            <a:r>
              <a:rPr sz="1050" b="1" i="1" spc="0" dirty="0">
                <a:latin typeface="Calibri"/>
                <a:cs typeface="Calibri"/>
              </a:rPr>
              <a:t>c</a:t>
            </a:r>
            <a:r>
              <a:rPr sz="1050" b="1" i="1" spc="-9" dirty="0">
                <a:latin typeface="Calibri"/>
                <a:cs typeface="Calibri"/>
              </a:rPr>
              <a:t>r</a:t>
            </a:r>
            <a:r>
              <a:rPr sz="1050" b="1" i="1" spc="4" dirty="0">
                <a:latin typeface="Calibri"/>
                <a:cs typeface="Calibri"/>
              </a:rPr>
              <a:t>i</a:t>
            </a:r>
            <a:r>
              <a:rPr sz="1050" b="1" i="1" spc="-9" dirty="0">
                <a:latin typeface="Calibri"/>
                <a:cs typeface="Calibri"/>
              </a:rPr>
              <a:t>z</a:t>
            </a:r>
            <a:r>
              <a:rPr sz="1050" b="1" i="1" spc="4" dirty="0">
                <a:latin typeface="Calibri"/>
                <a:cs typeface="Calibri"/>
              </a:rPr>
              <a:t>i</a:t>
            </a:r>
            <a:r>
              <a:rPr sz="1050" b="1" i="1" spc="-4" dirty="0">
                <a:latin typeface="Calibri"/>
                <a:cs typeface="Calibri"/>
              </a:rPr>
              <a:t>on</a:t>
            </a:r>
            <a:r>
              <a:rPr sz="1050" b="1" i="1" spc="4" dirty="0">
                <a:latin typeface="Calibri"/>
                <a:cs typeface="Calibri"/>
              </a:rPr>
              <a:t>i</a:t>
            </a:r>
            <a:r>
              <a:rPr sz="1050" b="1" i="1" spc="0" dirty="0">
                <a:latin typeface="Calibri"/>
                <a:cs typeface="Calibri"/>
              </a:rPr>
              <a:t>: </a:t>
            </a:r>
            <a:r>
              <a:rPr sz="1000" b="1" i="1" spc="0" dirty="0" err="1">
                <a:latin typeface="Calibri"/>
                <a:cs typeface="Calibri"/>
              </a:rPr>
              <a:t>g</a:t>
            </a:r>
            <a:r>
              <a:rPr sz="1000" b="1" i="1" spc="-4" dirty="0" err="1">
                <a:latin typeface="Calibri"/>
                <a:cs typeface="Calibri"/>
              </a:rPr>
              <a:t>i</a:t>
            </a:r>
            <a:r>
              <a:rPr sz="1000" b="1" i="1" spc="-9" dirty="0" err="1">
                <a:latin typeface="Calibri"/>
                <a:cs typeface="Calibri"/>
              </a:rPr>
              <a:t>o</a:t>
            </a:r>
            <a:r>
              <a:rPr sz="1000" b="1" i="1" spc="0" dirty="0" err="1">
                <a:latin typeface="Calibri"/>
                <a:cs typeface="Calibri"/>
              </a:rPr>
              <a:t>v</a:t>
            </a:r>
            <a:r>
              <a:rPr sz="1000" b="1" i="1" spc="-9" dirty="0" err="1">
                <a:latin typeface="Calibri"/>
                <a:cs typeface="Calibri"/>
              </a:rPr>
              <a:t>e</a:t>
            </a:r>
            <a:r>
              <a:rPr sz="1000" b="1" i="1" spc="0" dirty="0" err="1">
                <a:latin typeface="Calibri"/>
                <a:cs typeface="Calibri"/>
              </a:rPr>
              <a:t>di</a:t>
            </a:r>
            <a:r>
              <a:rPr sz="1000" b="1" i="1" spc="150" dirty="0">
                <a:latin typeface="Calibri"/>
                <a:cs typeface="Calibri"/>
              </a:rPr>
              <a:t> </a:t>
            </a:r>
            <a:r>
              <a:rPr lang="it-IT" sz="1000" b="1" i="1" dirty="0">
                <a:latin typeface="Calibri"/>
                <a:cs typeface="Calibri"/>
              </a:rPr>
              <a:t>15</a:t>
            </a:r>
            <a:r>
              <a:rPr sz="1000" b="1" i="1" spc="-4" dirty="0">
                <a:latin typeface="Calibri"/>
                <a:cs typeface="Calibri"/>
              </a:rPr>
              <a:t> </a:t>
            </a:r>
            <a:r>
              <a:rPr sz="1000" b="1" i="1" spc="0" dirty="0">
                <a:latin typeface="Calibri"/>
                <a:cs typeface="Calibri"/>
              </a:rPr>
              <a:t>GIU</a:t>
            </a:r>
            <a:r>
              <a:rPr sz="1000" b="1" i="1" spc="4" dirty="0">
                <a:latin typeface="Calibri"/>
                <a:cs typeface="Calibri"/>
              </a:rPr>
              <a:t>G</a:t>
            </a:r>
            <a:r>
              <a:rPr sz="1000" b="1" i="1" spc="-4" dirty="0">
                <a:latin typeface="Calibri"/>
                <a:cs typeface="Calibri"/>
              </a:rPr>
              <a:t>N</a:t>
            </a:r>
            <a:r>
              <a:rPr sz="1000" b="1" i="1" spc="0" dirty="0">
                <a:latin typeface="Calibri"/>
                <a:cs typeface="Calibri"/>
              </a:rPr>
              <a:t>O</a:t>
            </a:r>
            <a:r>
              <a:rPr sz="1000" b="1" i="1" spc="-60" dirty="0">
                <a:latin typeface="Calibri"/>
                <a:cs typeface="Calibri"/>
              </a:rPr>
              <a:t> </a:t>
            </a:r>
            <a:r>
              <a:rPr sz="1000" b="1" i="1" spc="9" dirty="0">
                <a:latin typeface="Calibri"/>
                <a:cs typeface="Calibri"/>
              </a:rPr>
              <a:t>2</a:t>
            </a:r>
            <a:r>
              <a:rPr sz="1000" b="1" i="1" spc="0" dirty="0">
                <a:latin typeface="Calibri"/>
                <a:cs typeface="Calibri"/>
              </a:rPr>
              <a:t>017</a:t>
            </a:r>
            <a:r>
              <a:rPr sz="1000" b="1" i="1" spc="-5" dirty="0">
                <a:latin typeface="Calibri"/>
                <a:cs typeface="Calibri"/>
              </a:rPr>
              <a:t> </a:t>
            </a:r>
            <a:r>
              <a:rPr sz="1000" b="1" i="1" spc="14" dirty="0">
                <a:latin typeface="Calibri"/>
                <a:cs typeface="Calibri"/>
              </a:rPr>
              <a:t>o</a:t>
            </a:r>
            <a:r>
              <a:rPr sz="1000" b="1" i="1" spc="0" dirty="0">
                <a:latin typeface="Calibri"/>
                <a:cs typeface="Calibri"/>
              </a:rPr>
              <a:t>re</a:t>
            </a:r>
            <a:r>
              <a:rPr sz="1000" b="1" i="1" spc="-33" dirty="0">
                <a:latin typeface="Calibri"/>
                <a:cs typeface="Calibri"/>
              </a:rPr>
              <a:t> </a:t>
            </a:r>
            <a:r>
              <a:rPr sz="1000" b="1" i="1" spc="9" dirty="0">
                <a:latin typeface="Calibri"/>
                <a:cs typeface="Calibri"/>
              </a:rPr>
              <a:t>24</a:t>
            </a:r>
            <a:r>
              <a:rPr sz="1000" b="1" i="1" spc="4" dirty="0">
                <a:latin typeface="Calibri"/>
                <a:cs typeface="Calibri"/>
              </a:rPr>
              <a:t>.</a:t>
            </a:r>
            <a:r>
              <a:rPr sz="1000" b="1" i="1" spc="9" dirty="0">
                <a:latin typeface="Calibri"/>
                <a:cs typeface="Calibri"/>
              </a:rPr>
              <a:t>0</a:t>
            </a:r>
            <a:r>
              <a:rPr sz="1000" b="1" i="1" spc="0" dirty="0">
                <a:latin typeface="Calibri"/>
                <a:cs typeface="Calibri"/>
              </a:rPr>
              <a:t>0</a:t>
            </a:r>
            <a:endParaRPr sz="1000" dirty="0">
              <a:latin typeface="Calibri"/>
              <a:cs typeface="Calibri"/>
            </a:endParaRPr>
          </a:p>
          <a:p>
            <a:pPr marL="509625" marR="514857" algn="ctr">
              <a:lnSpc>
                <a:spcPts val="1210"/>
              </a:lnSpc>
              <a:spcBef>
                <a:spcPts val="60"/>
              </a:spcBef>
            </a:pPr>
            <a:r>
              <a:rPr sz="1575" b="1" i="1" spc="0" baseline="2600" dirty="0">
                <a:latin typeface="Calibri"/>
                <a:cs typeface="Calibri"/>
              </a:rPr>
              <a:t>Pr</a:t>
            </a:r>
            <a:r>
              <a:rPr sz="1575" b="1" i="1" spc="-4" baseline="2600" dirty="0">
                <a:latin typeface="Calibri"/>
                <a:cs typeface="Calibri"/>
              </a:rPr>
              <a:t>og</a:t>
            </a:r>
            <a:r>
              <a:rPr sz="1575" b="1" i="1" spc="0" baseline="2600" dirty="0">
                <a:latin typeface="Calibri"/>
                <a:cs typeface="Calibri"/>
              </a:rPr>
              <a:t>r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4" baseline="2600" dirty="0">
                <a:latin typeface="Calibri"/>
                <a:cs typeface="Calibri"/>
              </a:rPr>
              <a:t>mm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34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9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-4" baseline="2600" dirty="0">
                <a:latin typeface="Calibri"/>
                <a:cs typeface="Calibri"/>
              </a:rPr>
              <a:t>u</a:t>
            </a:r>
            <a:r>
              <a:rPr sz="1575" b="1" i="1" spc="0" baseline="2600" dirty="0">
                <a:latin typeface="Calibri"/>
                <a:cs typeface="Calibri"/>
              </a:rPr>
              <a:t>r</a:t>
            </a:r>
            <a:r>
              <a:rPr sz="1575" b="1" i="1" spc="-4" baseline="2600" dirty="0">
                <a:latin typeface="Calibri"/>
                <a:cs typeface="Calibri"/>
              </a:rPr>
              <a:t>n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:</a:t>
            </a:r>
            <a:r>
              <a:rPr sz="1575" b="1" i="1" spc="-24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on</a:t>
            </a:r>
            <a:r>
              <a:rPr sz="1575" b="1" i="1" spc="0" baseline="2600" dirty="0">
                <a:latin typeface="Calibri"/>
                <a:cs typeface="Calibri"/>
              </a:rPr>
              <a:t>fer</a:t>
            </a:r>
            <a:r>
              <a:rPr sz="1575" b="1" i="1" spc="4" baseline="2600" dirty="0">
                <a:latin typeface="Calibri"/>
                <a:cs typeface="Calibri"/>
              </a:rPr>
              <a:t>m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50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i</a:t>
            </a:r>
            <a:r>
              <a:rPr sz="1575" b="1" i="1" spc="4" baseline="2600" dirty="0">
                <a:latin typeface="Calibri"/>
                <a:cs typeface="Calibri"/>
              </a:rPr>
              <a:t>s</a:t>
            </a:r>
            <a:r>
              <a:rPr sz="1575" b="1" i="1" spc="0" baseline="2600" dirty="0">
                <a:latin typeface="Calibri"/>
                <a:cs typeface="Calibri"/>
              </a:rPr>
              <a:t>c</a:t>
            </a:r>
            <a:r>
              <a:rPr sz="1575" b="1" i="1" spc="-9" baseline="2600" dirty="0">
                <a:latin typeface="Calibri"/>
                <a:cs typeface="Calibri"/>
              </a:rPr>
              <a:t>r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9" baseline="2600" dirty="0">
                <a:latin typeface="Calibri"/>
                <a:cs typeface="Calibri"/>
              </a:rPr>
              <a:t>z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on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4" baseline="2600" dirty="0">
                <a:latin typeface="Calibri"/>
                <a:cs typeface="Calibri"/>
              </a:rPr>
              <a:t>n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ro</a:t>
            </a:r>
            <a:r>
              <a:rPr sz="1575" b="1" i="1" spc="-39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8.</a:t>
            </a:r>
            <a:r>
              <a:rPr sz="1575" b="1" i="1" spc="4" baseline="2600" dirty="0">
                <a:latin typeface="Calibri"/>
                <a:cs typeface="Calibri"/>
              </a:rPr>
              <a:t>3</a:t>
            </a:r>
            <a:r>
              <a:rPr sz="1575" b="1" i="1" spc="0" baseline="2600" dirty="0">
                <a:latin typeface="Calibri"/>
                <a:cs typeface="Calibri"/>
              </a:rPr>
              <a:t>0</a:t>
            </a:r>
            <a:r>
              <a:rPr sz="1575" b="1" i="1" spc="-4" baseline="2600" dirty="0">
                <a:latin typeface="Calibri"/>
                <a:cs typeface="Calibri"/>
              </a:rPr>
              <a:t> </a:t>
            </a:r>
            <a:r>
              <a:rPr sz="1575" b="1" i="1" spc="-9" baseline="2600" dirty="0">
                <a:latin typeface="Calibri"/>
                <a:cs typeface="Calibri"/>
              </a:rPr>
              <a:t>S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4" baseline="2600" dirty="0">
                <a:latin typeface="Calibri"/>
                <a:cs typeface="Calibri"/>
              </a:rPr>
              <a:t>gu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34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s</a:t>
            </a:r>
            <a:r>
              <a:rPr sz="1575" b="1" i="1" spc="4" baseline="2600" dirty="0">
                <a:latin typeface="Calibri"/>
                <a:cs typeface="Calibri"/>
              </a:rPr>
              <a:t>o</a:t>
            </a:r>
            <a:r>
              <a:rPr sz="1575" b="1" i="1" spc="-4" baseline="2600" dirty="0">
                <a:latin typeface="Calibri"/>
                <a:cs typeface="Calibri"/>
              </a:rPr>
              <a:t>r</a:t>
            </a:r>
            <a:r>
              <a:rPr sz="1575" b="1" i="1" spc="14" baseline="2600" dirty="0">
                <a:latin typeface="Calibri"/>
                <a:cs typeface="Calibri"/>
              </a:rPr>
              <a:t>t</a:t>
            </a:r>
            <a:r>
              <a:rPr sz="1575" b="1" i="1" spc="9" baseline="2600" dirty="0">
                <a:latin typeface="Calibri"/>
                <a:cs typeface="Calibri"/>
              </a:rPr>
              <a:t>e</a:t>
            </a:r>
            <a:r>
              <a:rPr sz="1575" b="1" i="1" spc="4" baseline="2600" dirty="0">
                <a:latin typeface="Calibri"/>
                <a:cs typeface="Calibri"/>
              </a:rPr>
              <a:t>g</a:t>
            </a:r>
            <a:r>
              <a:rPr sz="1575" b="1" i="1" spc="-4" baseline="2600" dirty="0">
                <a:latin typeface="Calibri"/>
                <a:cs typeface="Calibri"/>
              </a:rPr>
              <a:t>g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.</a:t>
            </a:r>
            <a:endParaRPr sz="1050" dirty="0">
              <a:latin typeface="Calibri"/>
              <a:cs typeface="Calibri"/>
            </a:endParaRPr>
          </a:p>
          <a:p>
            <a:pPr marL="101193" marR="101984" algn="ctr">
              <a:lnSpc>
                <a:spcPts val="1200"/>
              </a:lnSpc>
            </a:pPr>
            <a:r>
              <a:rPr sz="1575" b="1" i="1" spc="0" baseline="2600" dirty="0">
                <a:latin typeface="Calibri"/>
                <a:cs typeface="Calibri"/>
              </a:rPr>
              <a:t>9</a:t>
            </a:r>
            <a:r>
              <a:rPr sz="1575" b="1" i="1" spc="-4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-4" baseline="2600" dirty="0">
                <a:latin typeface="Calibri"/>
                <a:cs typeface="Calibri"/>
              </a:rPr>
              <a:t>u</a:t>
            </a:r>
            <a:r>
              <a:rPr sz="1575" b="1" i="1" spc="0" baseline="2600" dirty="0">
                <a:latin typeface="Calibri"/>
                <a:cs typeface="Calibri"/>
              </a:rPr>
              <a:t>r</a:t>
            </a:r>
            <a:r>
              <a:rPr sz="1575" b="1" i="1" spc="-4" baseline="2600" dirty="0">
                <a:latin typeface="Calibri"/>
                <a:cs typeface="Calibri"/>
              </a:rPr>
              <a:t>n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 </a:t>
            </a:r>
            <a:r>
              <a:rPr sz="1575" b="1" i="1" spc="-14" baseline="2600" dirty="0">
                <a:latin typeface="Calibri"/>
                <a:cs typeface="Calibri"/>
              </a:rPr>
              <a:t>d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4" baseline="2600" dirty="0">
                <a:latin typeface="Calibri"/>
                <a:cs typeface="Calibri"/>
              </a:rPr>
              <a:t> </a:t>
            </a:r>
            <a:r>
              <a:rPr sz="1575" b="1" i="1" spc="-14" baseline="2600" dirty="0">
                <a:latin typeface="Calibri"/>
                <a:cs typeface="Calibri"/>
              </a:rPr>
              <a:t>g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co</a:t>
            </a:r>
            <a:r>
              <a:rPr sz="1575" b="1" i="1" spc="-24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n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abb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na</a:t>
            </a:r>
            <a:r>
              <a:rPr sz="1575" b="1" i="1" spc="4" baseline="2600" dirty="0">
                <a:latin typeface="Calibri"/>
                <a:cs typeface="Calibri"/>
              </a:rPr>
              <a:t>m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4" baseline="2600" dirty="0">
                <a:latin typeface="Calibri"/>
                <a:cs typeface="Calibri"/>
              </a:rPr>
              <a:t>n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49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si</a:t>
            </a:r>
            <a:r>
              <a:rPr sz="1575" b="1" i="1" spc="-9" baseline="2600" dirty="0">
                <a:latin typeface="Calibri"/>
                <a:cs typeface="Calibri"/>
              </a:rPr>
              <a:t>s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4" baseline="2600" dirty="0">
                <a:latin typeface="Calibri"/>
                <a:cs typeface="Calibri"/>
              </a:rPr>
              <a:t>m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34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s</a:t>
            </a:r>
            <a:r>
              <a:rPr sz="1575" b="1" i="1" spc="-14" baseline="2600" dirty="0">
                <a:latin typeface="Calibri"/>
                <a:cs typeface="Calibri"/>
              </a:rPr>
              <a:t>v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zzero</a:t>
            </a:r>
            <a:r>
              <a:rPr sz="1575" b="1" i="1" spc="-50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n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ba</a:t>
            </a:r>
            <a:r>
              <a:rPr sz="1575" b="1" i="1" spc="4" baseline="2600" dirty="0">
                <a:latin typeface="Calibri"/>
                <a:cs typeface="Calibri"/>
              </a:rPr>
              <a:t>s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0" baseline="2600" dirty="0">
                <a:latin typeface="Calibri"/>
                <a:cs typeface="Calibri"/>
              </a:rPr>
              <a:t>l</a:t>
            </a:r>
            <a:r>
              <a:rPr sz="1575" b="1" i="1" spc="-4" baseline="2600" dirty="0">
                <a:latin typeface="Calibri"/>
                <a:cs typeface="Calibri"/>
              </a:rPr>
              <a:t> pu</a:t>
            </a:r>
            <a:r>
              <a:rPr sz="1575" b="1" i="1" spc="-14" baseline="2600" dirty="0">
                <a:latin typeface="Calibri"/>
                <a:cs typeface="Calibri"/>
              </a:rPr>
              <a:t>n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4" baseline="2600" dirty="0">
                <a:latin typeface="Calibri"/>
                <a:cs typeface="Calibri"/>
              </a:rPr>
              <a:t>gg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o </a:t>
            </a:r>
            <a:r>
              <a:rPr sz="1575" b="1" i="1" spc="-9" baseline="2600" dirty="0">
                <a:latin typeface="Calibri"/>
                <a:cs typeface="Calibri"/>
              </a:rPr>
              <a:t>E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0" baseline="2600" dirty="0">
                <a:latin typeface="Calibri"/>
                <a:cs typeface="Calibri"/>
              </a:rPr>
              <a:t>o s</a:t>
            </a:r>
            <a:r>
              <a:rPr sz="1575" b="1" i="1" spc="-4" baseline="2600" dirty="0">
                <a:latin typeface="Calibri"/>
                <a:cs typeface="Calibri"/>
              </a:rPr>
              <a:t>qu</a:t>
            </a:r>
            <a:r>
              <a:rPr sz="1575" b="1" i="1" spc="4" baseline="2600" dirty="0">
                <a:latin typeface="Calibri"/>
                <a:cs typeface="Calibri"/>
              </a:rPr>
              <a:t>a</a:t>
            </a:r>
            <a:r>
              <a:rPr sz="1575" b="1" i="1" spc="9" baseline="2600" dirty="0">
                <a:latin typeface="Calibri"/>
                <a:cs typeface="Calibri"/>
              </a:rPr>
              <a:t>dr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0" baseline="2600" dirty="0">
                <a:latin typeface="Calibri"/>
                <a:cs typeface="Calibri"/>
              </a:rPr>
              <a:t>.</a:t>
            </a:r>
            <a:endParaRPr sz="1050" dirty="0">
              <a:latin typeface="Calibri"/>
              <a:cs typeface="Calibri"/>
            </a:endParaRPr>
          </a:p>
          <a:p>
            <a:pPr algn="ctr">
              <a:lnSpc>
                <a:spcPts val="1200"/>
              </a:lnSpc>
            </a:pPr>
            <a:r>
              <a:rPr sz="1575" b="1" i="1" spc="-4" baseline="2600" dirty="0">
                <a:latin typeface="Calibri"/>
                <a:cs typeface="Calibri"/>
              </a:rPr>
              <a:t>In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z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o</a:t>
            </a:r>
            <a:r>
              <a:rPr sz="1575" b="1" i="1" spc="-2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pa</a:t>
            </a:r>
            <a:r>
              <a:rPr sz="1575" b="1" i="1" spc="0" baseline="2600" dirty="0">
                <a:latin typeface="Calibri"/>
                <a:cs typeface="Calibri"/>
              </a:rPr>
              <a:t>r</a:t>
            </a:r>
            <a:r>
              <a:rPr sz="1575" b="1" i="1" spc="-4" baseline="2600" dirty="0">
                <a:latin typeface="Calibri"/>
                <a:cs typeface="Calibri"/>
              </a:rPr>
              <a:t>ti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1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re</a:t>
            </a:r>
            <a:r>
              <a:rPr sz="1575" b="1" i="1" spc="-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9.</a:t>
            </a:r>
            <a:r>
              <a:rPr sz="1575" b="1" i="1" spc="4" baseline="2600" dirty="0">
                <a:latin typeface="Calibri"/>
                <a:cs typeface="Calibri"/>
              </a:rPr>
              <a:t>3</a:t>
            </a:r>
            <a:r>
              <a:rPr sz="1575" b="1" i="1" spc="0" baseline="2600" dirty="0">
                <a:latin typeface="Calibri"/>
                <a:cs typeface="Calibri"/>
              </a:rPr>
              <a:t>0</a:t>
            </a:r>
            <a:r>
              <a:rPr sz="1575" b="1" i="1" spc="-4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ad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4" baseline="2600" dirty="0">
                <a:latin typeface="Calibri"/>
                <a:cs typeface="Calibri"/>
              </a:rPr>
              <a:t>n</a:t>
            </a:r>
            <a:r>
              <a:rPr sz="1575" b="1" i="1" spc="0" baseline="2600" dirty="0">
                <a:latin typeface="Calibri"/>
                <a:cs typeface="Calibri"/>
              </a:rPr>
              <a:t>za</a:t>
            </a:r>
            <a:r>
              <a:rPr sz="1575" b="1" i="1" spc="-5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d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 g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co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/</a:t>
            </a:r>
            <a:r>
              <a:rPr sz="1575" b="1" i="1" spc="-9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 err="1">
                <a:latin typeface="Calibri"/>
                <a:cs typeface="Calibri"/>
              </a:rPr>
              <a:t>R</a:t>
            </a:r>
            <a:r>
              <a:rPr sz="1575" b="1" i="1" spc="0" baseline="2600" dirty="0" err="1">
                <a:latin typeface="Calibri"/>
                <a:cs typeface="Calibri"/>
              </a:rPr>
              <a:t>e</a:t>
            </a:r>
            <a:r>
              <a:rPr sz="1575" b="1" i="1" spc="-4" baseline="2600" dirty="0" err="1">
                <a:latin typeface="Calibri"/>
                <a:cs typeface="Calibri"/>
              </a:rPr>
              <a:t>go</a:t>
            </a:r>
            <a:r>
              <a:rPr sz="1575" b="1" i="1" spc="4" baseline="2600" dirty="0" err="1">
                <a:latin typeface="Calibri"/>
                <a:cs typeface="Calibri"/>
              </a:rPr>
              <a:t>l</a:t>
            </a:r>
            <a:r>
              <a:rPr sz="1575" b="1" i="1" spc="-14" baseline="2600" dirty="0" err="1">
                <a:latin typeface="Calibri"/>
                <a:cs typeface="Calibri"/>
              </a:rPr>
              <a:t>a</a:t>
            </a:r>
            <a:r>
              <a:rPr lang="it-IT" sz="1575" b="1" i="1" spc="4" baseline="2600" dirty="0">
                <a:latin typeface="Calibri"/>
                <a:cs typeface="Calibri"/>
              </a:rPr>
              <a:t>m</a:t>
            </a:r>
            <a:r>
              <a:rPr sz="1575" b="1" i="1" spc="0" baseline="2600" dirty="0" err="1">
                <a:latin typeface="Calibri"/>
                <a:cs typeface="Calibri"/>
              </a:rPr>
              <a:t>e</a:t>
            </a:r>
            <a:r>
              <a:rPr sz="1575" b="1" i="1" spc="-4" baseline="2600" dirty="0" err="1">
                <a:latin typeface="Calibri"/>
                <a:cs typeface="Calibri"/>
              </a:rPr>
              <a:t>n</a:t>
            </a:r>
            <a:r>
              <a:rPr sz="1575" b="1" i="1" spc="4" baseline="2600" dirty="0" err="1">
                <a:latin typeface="Calibri"/>
                <a:cs typeface="Calibri"/>
              </a:rPr>
              <a:t>t</a:t>
            </a:r>
            <a:r>
              <a:rPr sz="1575" b="1" i="1" spc="-4" baseline="2600" dirty="0" err="1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:</a:t>
            </a:r>
            <a:r>
              <a:rPr sz="1575" b="1" i="1" spc="-84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1</a:t>
            </a:r>
            <a:r>
              <a:rPr sz="1575" b="1" i="1" spc="0" baseline="2600" dirty="0">
                <a:latin typeface="Calibri"/>
                <a:cs typeface="Calibri"/>
              </a:rPr>
              <a:t>5 </a:t>
            </a:r>
            <a:r>
              <a:rPr sz="1575" b="1" i="1" spc="-9" baseline="2600" dirty="0">
                <a:latin typeface="Calibri"/>
                <a:cs typeface="Calibri"/>
              </a:rPr>
              <a:t>m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nut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 p</a:t>
            </a:r>
            <a:r>
              <a:rPr sz="1575" b="1" i="1" spc="0" baseline="2600" dirty="0">
                <a:latin typeface="Calibri"/>
                <a:cs typeface="Calibri"/>
              </a:rPr>
              <a:t>er</a:t>
            </a:r>
            <a:r>
              <a:rPr sz="1575" b="1" i="1" spc="-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g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ore</a:t>
            </a:r>
            <a:r>
              <a:rPr sz="1575" b="1" i="1" spc="-34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a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par</a:t>
            </a:r>
            <a:r>
              <a:rPr sz="1575" b="1" i="1" spc="0" baseline="2600" dirty="0">
                <a:latin typeface="Calibri"/>
                <a:cs typeface="Calibri"/>
              </a:rPr>
              <a:t>ti</a:t>
            </a:r>
            <a:r>
              <a:rPr sz="1575" b="1" i="1" spc="14" baseline="2600" dirty="0">
                <a:latin typeface="Calibri"/>
                <a:cs typeface="Calibri"/>
              </a:rPr>
              <a:t>t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0" baseline="2600" dirty="0">
                <a:latin typeface="Calibri"/>
                <a:cs typeface="Calibri"/>
              </a:rPr>
              <a:t>.</a:t>
            </a:r>
            <a:endParaRPr sz="1050" dirty="0">
              <a:latin typeface="Calibri"/>
              <a:cs typeface="Calibri"/>
            </a:endParaRPr>
          </a:p>
          <a:p>
            <a:pPr marL="210921" marR="212630" algn="ctr">
              <a:lnSpc>
                <a:spcPts val="1200"/>
              </a:lnSpc>
            </a:pPr>
            <a:r>
              <a:rPr sz="1575" b="1" i="1" spc="0" baseline="2600" dirty="0">
                <a:latin typeface="Calibri"/>
                <a:cs typeface="Calibri"/>
              </a:rPr>
              <a:t>Verrà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app</a:t>
            </a:r>
            <a:r>
              <a:rPr sz="1575" b="1" i="1" spc="4" baseline="2600" dirty="0">
                <a:latin typeface="Calibri"/>
                <a:cs typeface="Calibri"/>
              </a:rPr>
              <a:t>li</a:t>
            </a:r>
            <a:r>
              <a:rPr sz="1575" b="1" i="1" spc="0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o</a:t>
            </a:r>
            <a:r>
              <a:rPr sz="1575" b="1" i="1" spc="-4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l</a:t>
            </a:r>
            <a:r>
              <a:rPr sz="1575" b="1" i="1" spc="19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re</a:t>
            </a:r>
            <a:r>
              <a:rPr sz="1575" b="1" i="1" spc="-4" baseline="2600" dirty="0">
                <a:latin typeface="Calibri"/>
                <a:cs typeface="Calibri"/>
              </a:rPr>
              <a:t>go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4" baseline="2600" dirty="0">
                <a:latin typeface="Calibri"/>
                <a:cs typeface="Calibri"/>
              </a:rPr>
              <a:t>m</a:t>
            </a:r>
            <a:r>
              <a:rPr sz="1575" b="1" i="1" spc="-14" baseline="2600" dirty="0">
                <a:latin typeface="Calibri"/>
                <a:cs typeface="Calibri"/>
              </a:rPr>
              <a:t>e</a:t>
            </a:r>
            <a:r>
              <a:rPr sz="1575" b="1" i="1" spc="-4" baseline="2600" dirty="0">
                <a:latin typeface="Calibri"/>
                <a:cs typeface="Calibri"/>
              </a:rPr>
              <a:t>n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o</a:t>
            </a:r>
            <a:r>
              <a:rPr sz="1575" b="1" i="1" spc="-50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R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0" baseline="2600" dirty="0">
                <a:latin typeface="Calibri"/>
                <a:cs typeface="Calibri"/>
              </a:rPr>
              <a:t>p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d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0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n</a:t>
            </a:r>
            <a:r>
              <a:rPr sz="1575" b="1" i="1" spc="-14" baseline="2600" dirty="0">
                <a:latin typeface="Calibri"/>
                <a:cs typeface="Calibri"/>
              </a:rPr>
              <a:t> e</a:t>
            </a:r>
            <a:r>
              <a:rPr sz="1575" b="1" i="1" spc="4" baseline="2600" dirty="0">
                <a:latin typeface="Calibri"/>
                <a:cs typeface="Calibri"/>
              </a:rPr>
              <a:t>s</a:t>
            </a:r>
            <a:r>
              <a:rPr sz="1575" b="1" i="1" spc="-14" baseline="2600" dirty="0">
                <a:latin typeface="Calibri"/>
                <a:cs typeface="Calibri"/>
              </a:rPr>
              <a:t>c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-4" baseline="2600" dirty="0">
                <a:latin typeface="Calibri"/>
                <a:cs typeface="Calibri"/>
              </a:rPr>
              <a:t>us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on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3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d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4" baseline="2600" dirty="0">
                <a:latin typeface="Calibri"/>
                <a:cs typeface="Calibri"/>
              </a:rPr>
              <a:t>ll</a:t>
            </a:r>
            <a:r>
              <a:rPr sz="1575" b="1" i="1" spc="4" baseline="2600" dirty="0">
                <a:latin typeface="Calibri"/>
                <a:cs typeface="Calibri"/>
              </a:rPr>
              <a:t>’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0" baseline="2600" dirty="0">
                <a:latin typeface="Calibri"/>
                <a:cs typeface="Calibri"/>
              </a:rPr>
              <a:t>r</a:t>
            </a:r>
            <a:r>
              <a:rPr sz="1575" b="1" i="1" spc="-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.</a:t>
            </a:r>
            <a:r>
              <a:rPr sz="1575" b="1" i="1" spc="-4" baseline="2600" dirty="0">
                <a:latin typeface="Calibri"/>
                <a:cs typeface="Calibri"/>
              </a:rPr>
              <a:t> 1</a:t>
            </a:r>
            <a:r>
              <a:rPr sz="1575" b="1" i="1" spc="0" baseline="2600" dirty="0">
                <a:latin typeface="Calibri"/>
                <a:cs typeface="Calibri"/>
              </a:rPr>
              <a:t>0</a:t>
            </a:r>
            <a:r>
              <a:rPr sz="1575" b="1" i="1" spc="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d</a:t>
            </a:r>
            <a:r>
              <a:rPr sz="1575" b="1" i="1" spc="0" baseline="2600" dirty="0">
                <a:latin typeface="Calibri"/>
                <a:cs typeface="Calibri"/>
              </a:rPr>
              <a:t>el</a:t>
            </a:r>
            <a:r>
              <a:rPr sz="1575" b="1" i="1" spc="-4" baseline="2600" dirty="0">
                <a:latin typeface="Calibri"/>
                <a:cs typeface="Calibri"/>
              </a:rPr>
              <a:t> Re</a:t>
            </a:r>
            <a:r>
              <a:rPr sz="1575" b="1" i="1" spc="4" baseline="2600" dirty="0">
                <a:latin typeface="Calibri"/>
                <a:cs typeface="Calibri"/>
              </a:rPr>
              <a:t>g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9" baseline="2600" dirty="0">
                <a:latin typeface="Calibri"/>
                <a:cs typeface="Calibri"/>
              </a:rPr>
              <a:t>l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9" baseline="2600" dirty="0">
                <a:latin typeface="Calibri"/>
                <a:cs typeface="Calibri"/>
              </a:rPr>
              <a:t>me</a:t>
            </a:r>
            <a:r>
              <a:rPr sz="1575" b="1" i="1" spc="-4" baseline="2600" dirty="0">
                <a:latin typeface="Calibri"/>
                <a:cs typeface="Calibri"/>
              </a:rPr>
              <a:t>n</a:t>
            </a:r>
            <a:r>
              <a:rPr sz="1575" b="1" i="1" spc="1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o</a:t>
            </a:r>
            <a:endParaRPr sz="1050" dirty="0">
              <a:latin typeface="Calibri"/>
              <a:cs typeface="Calibri"/>
            </a:endParaRPr>
          </a:p>
          <a:p>
            <a:pPr marL="881481" marR="884058" algn="ctr">
              <a:lnSpc>
                <a:spcPts val="1200"/>
              </a:lnSpc>
            </a:pPr>
            <a:r>
              <a:rPr sz="1575" b="1" i="1" spc="-4" baseline="2600" dirty="0">
                <a:latin typeface="Calibri"/>
                <a:cs typeface="Calibri"/>
              </a:rPr>
              <a:t>In</a:t>
            </a:r>
            <a:r>
              <a:rPr sz="1575" b="1" i="1" spc="4" baseline="2600" dirty="0">
                <a:latin typeface="Calibri"/>
                <a:cs typeface="Calibri"/>
              </a:rPr>
              <a:t>t</a:t>
            </a:r>
            <a:r>
              <a:rPr sz="1575" b="1" i="1" spc="0" baseline="2600" dirty="0">
                <a:latin typeface="Calibri"/>
                <a:cs typeface="Calibri"/>
              </a:rPr>
              <a:t>er</a:t>
            </a:r>
            <a:r>
              <a:rPr sz="1575" b="1" i="1" spc="-4" baseline="2600" dirty="0">
                <a:latin typeface="Calibri"/>
                <a:cs typeface="Calibri"/>
              </a:rPr>
              <a:t>na</a:t>
            </a:r>
            <a:r>
              <a:rPr sz="1575" b="1" i="1" spc="0" baseline="2600" dirty="0">
                <a:latin typeface="Calibri"/>
                <a:cs typeface="Calibri"/>
              </a:rPr>
              <a:t>z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ona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-69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d</a:t>
            </a:r>
            <a:r>
              <a:rPr sz="1575" b="1" i="1" spc="0" baseline="2600" dirty="0">
                <a:latin typeface="Calibri"/>
                <a:cs typeface="Calibri"/>
              </a:rPr>
              <a:t>el</a:t>
            </a:r>
            <a:r>
              <a:rPr sz="1575" b="1" i="1" spc="-4" baseline="2600" dirty="0">
                <a:latin typeface="Calibri"/>
                <a:cs typeface="Calibri"/>
              </a:rPr>
              <a:t> </a:t>
            </a:r>
            <a:r>
              <a:rPr sz="1575" b="1" i="1" spc="-14" baseline="2600" dirty="0">
                <a:latin typeface="Calibri"/>
                <a:cs typeface="Calibri"/>
              </a:rPr>
              <a:t>g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o</a:t>
            </a:r>
            <a:r>
              <a:rPr sz="1575" b="1" i="1" spc="0" baseline="2600" dirty="0">
                <a:latin typeface="Calibri"/>
                <a:cs typeface="Calibri"/>
              </a:rPr>
              <a:t>co</a:t>
            </a:r>
            <a:r>
              <a:rPr sz="1575" b="1" i="1" spc="-24" baseline="2600" dirty="0">
                <a:latin typeface="Calibri"/>
                <a:cs typeface="Calibri"/>
              </a:rPr>
              <a:t> </a:t>
            </a:r>
            <a:r>
              <a:rPr sz="1575" b="1" i="1" spc="-4" baseline="2600" dirty="0">
                <a:latin typeface="Calibri"/>
                <a:cs typeface="Calibri"/>
              </a:rPr>
              <a:t>d</a:t>
            </a:r>
            <a:r>
              <a:rPr sz="1575" b="1" i="1" spc="0" baseline="2600" dirty="0">
                <a:latin typeface="Calibri"/>
                <a:cs typeface="Calibri"/>
              </a:rPr>
              <a:t>e</a:t>
            </a:r>
            <a:r>
              <a:rPr sz="1575" b="1" i="1" spc="9" baseline="2600" dirty="0">
                <a:latin typeface="Calibri"/>
                <a:cs typeface="Calibri"/>
              </a:rPr>
              <a:t>g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4" baseline="2600" dirty="0">
                <a:latin typeface="Calibri"/>
                <a:cs typeface="Calibri"/>
              </a:rPr>
              <a:t>s</a:t>
            </a:r>
            <a:r>
              <a:rPr sz="1575" b="1" i="1" spc="0" baseline="2600" dirty="0">
                <a:latin typeface="Calibri"/>
                <a:cs typeface="Calibri"/>
              </a:rPr>
              <a:t>c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0" baseline="2600" dirty="0">
                <a:latin typeface="Calibri"/>
                <a:cs typeface="Calibri"/>
              </a:rPr>
              <a:t>cc</a:t>
            </a:r>
            <a:r>
              <a:rPr sz="1575" b="1" i="1" spc="-14" baseline="2600" dirty="0">
                <a:latin typeface="Calibri"/>
                <a:cs typeface="Calibri"/>
              </a:rPr>
              <a:t>h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14" baseline="2600" dirty="0">
                <a:latin typeface="Calibri"/>
                <a:cs typeface="Calibri"/>
              </a:rPr>
              <a:t> </a:t>
            </a:r>
            <a:r>
              <a:rPr sz="1575" b="1" i="1" spc="29" baseline="2600" dirty="0">
                <a:latin typeface="Calibri"/>
                <a:cs typeface="Calibri"/>
              </a:rPr>
              <a:t>(</a:t>
            </a:r>
            <a:r>
              <a:rPr sz="1575" b="1" i="1" spc="4" baseline="2600" dirty="0">
                <a:latin typeface="Calibri"/>
                <a:cs typeface="Calibri"/>
              </a:rPr>
              <a:t>Q</a:t>
            </a:r>
            <a:r>
              <a:rPr sz="1575" b="1" i="1" spc="-14" baseline="2600" dirty="0">
                <a:latin typeface="Calibri"/>
                <a:cs typeface="Calibri"/>
              </a:rPr>
              <a:t>u</a:t>
            </a:r>
            <a:r>
              <a:rPr sz="1575" b="1" i="1" spc="4" baseline="2600" dirty="0">
                <a:latin typeface="Calibri"/>
                <a:cs typeface="Calibri"/>
              </a:rPr>
              <a:t>i</a:t>
            </a:r>
            <a:r>
              <a:rPr sz="1575" b="1" i="1" spc="0" baseline="2600" dirty="0">
                <a:latin typeface="Calibri"/>
                <a:cs typeface="Calibri"/>
              </a:rPr>
              <a:t>ck</a:t>
            </a:r>
            <a:r>
              <a:rPr sz="1575" b="1" i="1" spc="-25" baseline="2600" dirty="0">
                <a:latin typeface="Calibri"/>
                <a:cs typeface="Calibri"/>
              </a:rPr>
              <a:t> </a:t>
            </a:r>
            <a:r>
              <a:rPr sz="1575" b="1" i="1" spc="-9" baseline="2600" dirty="0">
                <a:latin typeface="Calibri"/>
                <a:cs typeface="Calibri"/>
              </a:rPr>
              <a:t>P</a:t>
            </a:r>
            <a:r>
              <a:rPr sz="1575" b="1" i="1" spc="4" baseline="2600" dirty="0">
                <a:latin typeface="Calibri"/>
                <a:cs typeface="Calibri"/>
              </a:rPr>
              <a:t>l</a:t>
            </a:r>
            <a:r>
              <a:rPr sz="1575" b="1" i="1" spc="-4" baseline="2600" dirty="0">
                <a:latin typeface="Calibri"/>
                <a:cs typeface="Calibri"/>
              </a:rPr>
              <a:t>a</a:t>
            </a:r>
            <a:r>
              <a:rPr sz="1575" b="1" i="1" spc="0" baseline="2600" dirty="0">
                <a:latin typeface="Calibri"/>
                <a:cs typeface="Calibri"/>
              </a:rPr>
              <a:t>y </a:t>
            </a:r>
            <a:r>
              <a:rPr sz="1575" b="1" i="1" spc="-4" baseline="2600" dirty="0">
                <a:latin typeface="Calibri"/>
                <a:cs typeface="Calibri"/>
              </a:rPr>
              <a:t>F</a:t>
            </a:r>
            <a:r>
              <a:rPr sz="1575" b="1" i="1" spc="0" baseline="2600" dirty="0">
                <a:latin typeface="Calibri"/>
                <a:cs typeface="Calibri"/>
              </a:rPr>
              <a:t>i</a:t>
            </a:r>
            <a:r>
              <a:rPr sz="1575" b="1" i="1" spc="-4" baseline="2600" dirty="0">
                <a:latin typeface="Calibri"/>
                <a:cs typeface="Calibri"/>
              </a:rPr>
              <a:t>n</a:t>
            </a:r>
            <a:r>
              <a:rPr sz="1575" b="1" i="1" spc="0" baseline="2600" dirty="0">
                <a:latin typeface="Calibri"/>
                <a:cs typeface="Calibri"/>
              </a:rPr>
              <a:t>is</a:t>
            </a:r>
            <a:r>
              <a:rPr sz="1575" b="1" i="1" spc="-4" baseline="2600" dirty="0">
                <a:latin typeface="Calibri"/>
                <a:cs typeface="Calibri"/>
              </a:rPr>
              <a:t>h</a:t>
            </a:r>
            <a:r>
              <a:rPr sz="1575" b="1" i="1" spc="0" baseline="2600" dirty="0">
                <a:latin typeface="Calibri"/>
                <a:cs typeface="Calibri"/>
              </a:rPr>
              <a:t>).</a:t>
            </a:r>
            <a:endParaRPr sz="1050" dirty="0">
              <a:latin typeface="Calibri"/>
              <a:cs typeface="Calibri"/>
            </a:endParaRPr>
          </a:p>
          <a:p>
            <a:pPr marL="1900580" marR="1897990" algn="ctr">
              <a:lnSpc>
                <a:spcPct val="101725"/>
              </a:lnSpc>
              <a:spcBef>
                <a:spcPts val="265"/>
              </a:spcBef>
            </a:pPr>
            <a:r>
              <a:rPr sz="1100" b="1" i="1" spc="-4" dirty="0">
                <a:solidFill>
                  <a:srgbClr val="00AF4F"/>
                </a:solidFill>
                <a:latin typeface="Calibri"/>
                <a:cs typeface="Calibri"/>
              </a:rPr>
              <a:t>Q</a:t>
            </a:r>
            <a:r>
              <a:rPr sz="1100" b="1" i="1" spc="4" dirty="0">
                <a:solidFill>
                  <a:srgbClr val="00AF4F"/>
                </a:solidFill>
                <a:latin typeface="Calibri"/>
                <a:cs typeface="Calibri"/>
              </a:rPr>
              <a:t>uo</a:t>
            </a:r>
            <a:r>
              <a:rPr sz="1100" b="1" i="1" spc="-9" dirty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1100" b="1" i="1" spc="0" dirty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1100" b="1" i="1" spc="-24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100" b="1" i="1" spc="4" dirty="0">
                <a:solidFill>
                  <a:srgbClr val="00AF4F"/>
                </a:solidFill>
                <a:latin typeface="Calibri"/>
                <a:cs typeface="Calibri"/>
              </a:rPr>
              <a:t>d</a:t>
            </a:r>
            <a:r>
              <a:rPr sz="1100" b="1" i="1" spc="0" dirty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1100" b="1" i="1" spc="-14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100" b="1" i="1" spc="4" dirty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1100" b="1" i="1" spc="0" dirty="0">
                <a:solidFill>
                  <a:srgbClr val="00AF4F"/>
                </a:solidFill>
                <a:latin typeface="Calibri"/>
                <a:cs typeface="Calibri"/>
              </a:rPr>
              <a:t>sc</a:t>
            </a:r>
            <a:r>
              <a:rPr sz="1100" b="1" i="1" spc="-4" dirty="0">
                <a:solidFill>
                  <a:srgbClr val="00AF4F"/>
                </a:solidFill>
                <a:latin typeface="Calibri"/>
                <a:cs typeface="Calibri"/>
              </a:rPr>
              <a:t>r</a:t>
            </a:r>
            <a:r>
              <a:rPr sz="1100" b="1" i="1" spc="4" dirty="0">
                <a:solidFill>
                  <a:srgbClr val="00AF4F"/>
                </a:solidFill>
                <a:latin typeface="Calibri"/>
                <a:cs typeface="Calibri"/>
              </a:rPr>
              <a:t>izi</a:t>
            </a:r>
            <a:r>
              <a:rPr sz="1100" b="1" i="1" spc="-4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1100" b="1" i="1" spc="9" dirty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1100" b="1" i="1" spc="0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endParaRPr sz="1100" dirty="0">
              <a:latin typeface="Calibri"/>
              <a:cs typeface="Calibri"/>
            </a:endParaRPr>
          </a:p>
          <a:p>
            <a:pPr marL="513740" marR="515123" algn="ctr">
              <a:lnSpc>
                <a:spcPts val="1295"/>
              </a:lnSpc>
              <a:spcBef>
                <a:spcPts val="64"/>
              </a:spcBef>
            </a:pPr>
            <a:r>
              <a:rPr sz="1650" b="1" spc="4" baseline="2482" dirty="0">
                <a:latin typeface="Calibri"/>
                <a:cs typeface="Calibri"/>
              </a:rPr>
              <a:t>€50,</a:t>
            </a:r>
            <a:r>
              <a:rPr sz="1650" b="1" spc="9" baseline="2482" dirty="0">
                <a:latin typeface="Calibri"/>
                <a:cs typeface="Calibri"/>
              </a:rPr>
              <a:t>0</a:t>
            </a:r>
            <a:r>
              <a:rPr sz="1650" b="1" spc="0" baseline="2482" dirty="0">
                <a:latin typeface="Calibri"/>
                <a:cs typeface="Calibri"/>
              </a:rPr>
              <a:t>0</a:t>
            </a:r>
            <a:r>
              <a:rPr sz="1650" b="1" spc="-4" baseline="2482" dirty="0">
                <a:latin typeface="Calibri"/>
                <a:cs typeface="Calibri"/>
              </a:rPr>
              <a:t> p</a:t>
            </a:r>
            <a:r>
              <a:rPr sz="1650" b="1" spc="-14" baseline="2482" dirty="0">
                <a:latin typeface="Calibri"/>
                <a:cs typeface="Calibri"/>
              </a:rPr>
              <a:t>e</a:t>
            </a:r>
            <a:r>
              <a:rPr sz="1650" b="1" spc="0" baseline="2482" dirty="0">
                <a:latin typeface="Calibri"/>
                <a:cs typeface="Calibri"/>
              </a:rPr>
              <a:t>r</a:t>
            </a:r>
            <a:r>
              <a:rPr sz="1650" b="1" spc="-4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s</a:t>
            </a:r>
            <a:r>
              <a:rPr sz="1650" b="1" spc="-14" baseline="2482" dirty="0">
                <a:latin typeface="Calibri"/>
                <a:cs typeface="Calibri"/>
              </a:rPr>
              <a:t>q</a:t>
            </a:r>
            <a:r>
              <a:rPr sz="1650" b="1" spc="-4" baseline="2482" dirty="0">
                <a:latin typeface="Calibri"/>
                <a:cs typeface="Calibri"/>
              </a:rPr>
              <a:t>uad</a:t>
            </a:r>
            <a:r>
              <a:rPr sz="1650" b="1" spc="4" baseline="2482" dirty="0">
                <a:latin typeface="Calibri"/>
                <a:cs typeface="Calibri"/>
              </a:rPr>
              <a:t>r</a:t>
            </a:r>
            <a:r>
              <a:rPr sz="1650" b="1" spc="-4" baseline="2482" dirty="0">
                <a:latin typeface="Calibri"/>
                <a:cs typeface="Calibri"/>
              </a:rPr>
              <a:t>a</a:t>
            </a:r>
            <a:r>
              <a:rPr sz="1650" b="1" spc="0" baseline="2482" dirty="0">
                <a:latin typeface="Calibri"/>
                <a:cs typeface="Calibri"/>
              </a:rPr>
              <a:t>-</a:t>
            </a:r>
            <a:r>
              <a:rPr sz="1650" b="1" spc="-4" baseline="2482" dirty="0">
                <a:latin typeface="Calibri"/>
                <a:cs typeface="Calibri"/>
              </a:rPr>
              <a:t>da</a:t>
            </a:r>
            <a:r>
              <a:rPr sz="1650" b="1" spc="4" baseline="2482" dirty="0">
                <a:latin typeface="Calibri"/>
                <a:cs typeface="Calibri"/>
              </a:rPr>
              <a:t>ll</a:t>
            </a:r>
            <a:r>
              <a:rPr sz="1650" b="1" spc="0" baseline="2482" dirty="0">
                <a:latin typeface="Calibri"/>
                <a:cs typeface="Calibri"/>
              </a:rPr>
              <a:t>a</a:t>
            </a:r>
            <a:r>
              <a:rPr sz="1650" b="1" spc="-34" baseline="2482" dirty="0">
                <a:latin typeface="Calibri"/>
                <a:cs typeface="Calibri"/>
              </a:rPr>
              <a:t> </a:t>
            </a:r>
            <a:r>
              <a:rPr sz="1650" b="1" spc="-9" baseline="2482" dirty="0">
                <a:latin typeface="Calibri"/>
                <a:cs typeface="Calibri"/>
              </a:rPr>
              <a:t>t</a:t>
            </a:r>
            <a:r>
              <a:rPr sz="1650" b="1" spc="-4" baseline="2482" dirty="0">
                <a:latin typeface="Calibri"/>
                <a:cs typeface="Calibri"/>
              </a:rPr>
              <a:t>e</a:t>
            </a:r>
            <a:r>
              <a:rPr sz="1650" b="1" spc="4" baseline="2482" dirty="0">
                <a:latin typeface="Calibri"/>
                <a:cs typeface="Calibri"/>
              </a:rPr>
              <a:t>rz</a:t>
            </a:r>
            <a:r>
              <a:rPr sz="1650" b="1" spc="0" baseline="2482" dirty="0">
                <a:latin typeface="Calibri"/>
                <a:cs typeface="Calibri"/>
              </a:rPr>
              <a:t>a</a:t>
            </a:r>
            <a:r>
              <a:rPr sz="1650" b="1" spc="-25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s</a:t>
            </a:r>
            <a:r>
              <a:rPr sz="1650" b="1" spc="-4" baseline="2482" dirty="0">
                <a:latin typeface="Calibri"/>
                <a:cs typeface="Calibri"/>
              </a:rPr>
              <a:t>quad</a:t>
            </a:r>
            <a:r>
              <a:rPr sz="1650" b="1" spc="4" baseline="2482" dirty="0">
                <a:latin typeface="Calibri"/>
                <a:cs typeface="Calibri"/>
              </a:rPr>
              <a:t>r</a:t>
            </a:r>
            <a:r>
              <a:rPr sz="1650" b="1" spc="0" baseline="2482" dirty="0">
                <a:latin typeface="Calibri"/>
                <a:cs typeface="Calibri"/>
              </a:rPr>
              <a:t>a</a:t>
            </a:r>
            <a:r>
              <a:rPr sz="1650" b="1" spc="-34" baseline="2482" dirty="0">
                <a:latin typeface="Calibri"/>
                <a:cs typeface="Calibri"/>
              </a:rPr>
              <a:t> </a:t>
            </a:r>
            <a:r>
              <a:rPr sz="1650" b="1" spc="-4" baseline="2482" dirty="0">
                <a:latin typeface="Calibri"/>
                <a:cs typeface="Calibri"/>
              </a:rPr>
              <a:t>de</a:t>
            </a:r>
            <a:r>
              <a:rPr sz="1650" b="1" spc="4" baseline="2482" dirty="0">
                <a:latin typeface="Calibri"/>
                <a:cs typeface="Calibri"/>
              </a:rPr>
              <a:t>ll</a:t>
            </a:r>
            <a:r>
              <a:rPr sz="1650" b="1" spc="0" baseline="2482" dirty="0">
                <a:latin typeface="Calibri"/>
                <a:cs typeface="Calibri"/>
              </a:rPr>
              <a:t>o</a:t>
            </a:r>
            <a:r>
              <a:rPr sz="1650" b="1" spc="-14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s</a:t>
            </a:r>
            <a:r>
              <a:rPr sz="1650" b="1" spc="0" baseline="2482" dirty="0">
                <a:latin typeface="Calibri"/>
                <a:cs typeface="Calibri"/>
              </a:rPr>
              <a:t>t</a:t>
            </a:r>
            <a:r>
              <a:rPr sz="1650" b="1" spc="-4" baseline="2482" dirty="0">
                <a:latin typeface="Calibri"/>
                <a:cs typeface="Calibri"/>
              </a:rPr>
              <a:t>e</a:t>
            </a:r>
            <a:r>
              <a:rPr sz="1650" b="1" spc="4" baseline="2482" dirty="0">
                <a:latin typeface="Calibri"/>
                <a:cs typeface="Calibri"/>
              </a:rPr>
              <a:t>ss</a:t>
            </a:r>
            <a:r>
              <a:rPr sz="1650" b="1" spc="0" baseline="2482" dirty="0">
                <a:latin typeface="Calibri"/>
                <a:cs typeface="Calibri"/>
              </a:rPr>
              <a:t>o</a:t>
            </a:r>
            <a:r>
              <a:rPr sz="1650" b="1" spc="-34" baseline="2482" dirty="0">
                <a:latin typeface="Calibri"/>
                <a:cs typeface="Calibri"/>
              </a:rPr>
              <a:t> </a:t>
            </a:r>
            <a:r>
              <a:rPr sz="1650" b="1" spc="-4" baseline="2482" dirty="0">
                <a:latin typeface="Calibri"/>
                <a:cs typeface="Calibri"/>
              </a:rPr>
              <a:t>c</a:t>
            </a:r>
            <a:r>
              <a:rPr sz="1650" b="1" spc="4" baseline="2482" dirty="0">
                <a:latin typeface="Calibri"/>
                <a:cs typeface="Calibri"/>
              </a:rPr>
              <a:t>ir</a:t>
            </a:r>
            <a:r>
              <a:rPr sz="1650" b="1" spc="9" baseline="2482" dirty="0">
                <a:latin typeface="Calibri"/>
                <a:cs typeface="Calibri"/>
              </a:rPr>
              <a:t>c</a:t>
            </a:r>
            <a:r>
              <a:rPr sz="1650" b="1" spc="-4" baseline="2482" dirty="0">
                <a:latin typeface="Calibri"/>
                <a:cs typeface="Calibri"/>
              </a:rPr>
              <a:t>o</a:t>
            </a:r>
            <a:r>
              <a:rPr sz="1650" b="1" spc="4" baseline="2482" dirty="0">
                <a:latin typeface="Calibri"/>
                <a:cs typeface="Calibri"/>
              </a:rPr>
              <a:t>l</a:t>
            </a:r>
            <a:r>
              <a:rPr sz="1650" b="1" spc="0" baseline="2482" dirty="0">
                <a:latin typeface="Calibri"/>
                <a:cs typeface="Calibri"/>
              </a:rPr>
              <a:t>o</a:t>
            </a:r>
            <a:r>
              <a:rPr sz="1650" b="1" spc="-34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€30,0</a:t>
            </a:r>
            <a:r>
              <a:rPr sz="1650" b="1" spc="9" baseline="2482" dirty="0">
                <a:latin typeface="Calibri"/>
                <a:cs typeface="Calibri"/>
              </a:rPr>
              <a:t>0</a:t>
            </a:r>
            <a:r>
              <a:rPr sz="1650" b="1" spc="0" baseline="2482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  <a:p>
            <a:pPr marL="527811" marR="10058">
              <a:lnSpc>
                <a:spcPts val="1310"/>
              </a:lnSpc>
              <a:spcBef>
                <a:spcPts val="0"/>
              </a:spcBef>
            </a:pPr>
            <a:r>
              <a:rPr sz="1650" b="1" spc="4" baseline="2482" dirty="0">
                <a:latin typeface="Calibri"/>
                <a:cs typeface="Calibri"/>
              </a:rPr>
              <a:t>€20,</a:t>
            </a:r>
            <a:r>
              <a:rPr sz="1650" b="1" spc="9" baseline="2482" dirty="0">
                <a:latin typeface="Calibri"/>
                <a:cs typeface="Calibri"/>
              </a:rPr>
              <a:t>0</a:t>
            </a:r>
            <a:r>
              <a:rPr sz="1650" b="1" spc="0" baseline="2482" dirty="0">
                <a:latin typeface="Calibri"/>
                <a:cs typeface="Calibri"/>
              </a:rPr>
              <a:t>0</a:t>
            </a:r>
            <a:r>
              <a:rPr sz="1650" b="1" spc="-4" baseline="2482" dirty="0">
                <a:latin typeface="Calibri"/>
                <a:cs typeface="Calibri"/>
              </a:rPr>
              <a:t> </a:t>
            </a:r>
            <a:r>
              <a:rPr sz="1650" b="1" spc="-14" baseline="2482" dirty="0">
                <a:latin typeface="Calibri"/>
                <a:cs typeface="Calibri"/>
              </a:rPr>
              <a:t>F</a:t>
            </a:r>
            <a:r>
              <a:rPr sz="1650" b="1" spc="-4" baseline="2482" dirty="0">
                <a:latin typeface="Calibri"/>
                <a:cs typeface="Calibri"/>
              </a:rPr>
              <a:t>e</a:t>
            </a:r>
            <a:r>
              <a:rPr sz="1650" b="1" spc="-9" baseline="2482" dirty="0">
                <a:latin typeface="Calibri"/>
                <a:cs typeface="Calibri"/>
              </a:rPr>
              <a:t>m</a:t>
            </a:r>
            <a:r>
              <a:rPr sz="1650" b="1" spc="4" baseline="2482" dirty="0">
                <a:latin typeface="Calibri"/>
                <a:cs typeface="Calibri"/>
              </a:rPr>
              <a:t>mi</a:t>
            </a:r>
            <a:r>
              <a:rPr sz="1650" b="1" spc="-4" baseline="2482" dirty="0">
                <a:latin typeface="Calibri"/>
                <a:cs typeface="Calibri"/>
              </a:rPr>
              <a:t>n</a:t>
            </a:r>
            <a:r>
              <a:rPr sz="1650" b="1" spc="4" baseline="2482" dirty="0">
                <a:latin typeface="Calibri"/>
                <a:cs typeface="Calibri"/>
              </a:rPr>
              <a:t>il</a:t>
            </a:r>
            <a:r>
              <a:rPr sz="1650" b="1" spc="0" baseline="2482" dirty="0">
                <a:latin typeface="Calibri"/>
                <a:cs typeface="Calibri"/>
              </a:rPr>
              <a:t>e</a:t>
            </a:r>
            <a:r>
              <a:rPr sz="1650" b="1" spc="-9" baseline="2482" dirty="0">
                <a:latin typeface="Calibri"/>
                <a:cs typeface="Calibri"/>
              </a:rPr>
              <a:t> </a:t>
            </a:r>
            <a:r>
              <a:rPr sz="1650" b="1" spc="0" baseline="2482" dirty="0">
                <a:latin typeface="Calibri"/>
                <a:cs typeface="Calibri"/>
              </a:rPr>
              <a:t>e</a:t>
            </a:r>
            <a:r>
              <a:rPr sz="1650" b="1" spc="-9" baseline="2482" dirty="0">
                <a:latin typeface="Calibri"/>
                <a:cs typeface="Calibri"/>
              </a:rPr>
              <a:t> </a:t>
            </a:r>
            <a:r>
              <a:rPr sz="1650" b="1" spc="-4" baseline="2482" dirty="0">
                <a:latin typeface="Calibri"/>
                <a:cs typeface="Calibri"/>
              </a:rPr>
              <a:t>p</a:t>
            </a:r>
            <a:r>
              <a:rPr sz="1650" b="1" spc="-14" baseline="2482" dirty="0">
                <a:latin typeface="Calibri"/>
                <a:cs typeface="Calibri"/>
              </a:rPr>
              <a:t>e</a:t>
            </a:r>
            <a:r>
              <a:rPr sz="1650" b="1" spc="0" baseline="2482" dirty="0">
                <a:latin typeface="Calibri"/>
                <a:cs typeface="Calibri"/>
              </a:rPr>
              <a:t>r</a:t>
            </a:r>
            <a:r>
              <a:rPr sz="1650" b="1" spc="-4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l</a:t>
            </a:r>
            <a:r>
              <a:rPr sz="1650" b="1" spc="0" baseline="2482" dirty="0">
                <a:latin typeface="Calibri"/>
                <a:cs typeface="Calibri"/>
              </a:rPr>
              <a:t>e</a:t>
            </a:r>
            <a:r>
              <a:rPr sz="1650" b="1" spc="-9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s</a:t>
            </a:r>
            <a:r>
              <a:rPr sz="1650" b="1" spc="-4" baseline="2482" dirty="0">
                <a:latin typeface="Calibri"/>
                <a:cs typeface="Calibri"/>
              </a:rPr>
              <a:t>quad</a:t>
            </a:r>
            <a:r>
              <a:rPr sz="1650" b="1" spc="4" baseline="2482" dirty="0">
                <a:latin typeface="Calibri"/>
                <a:cs typeface="Calibri"/>
              </a:rPr>
              <a:t>r</a:t>
            </a:r>
            <a:r>
              <a:rPr sz="1650" b="1" spc="0" baseline="2482" dirty="0">
                <a:latin typeface="Calibri"/>
                <a:cs typeface="Calibri"/>
              </a:rPr>
              <a:t>e</a:t>
            </a:r>
            <a:r>
              <a:rPr sz="1650" b="1" spc="-25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c</a:t>
            </a:r>
            <a:r>
              <a:rPr sz="1650" b="1" spc="-4" baseline="2482" dirty="0">
                <a:latin typeface="Calibri"/>
                <a:cs typeface="Calibri"/>
              </a:rPr>
              <a:t>o</a:t>
            </a:r>
            <a:r>
              <a:rPr sz="1650" b="1" spc="0" baseline="2482" dirty="0">
                <a:latin typeface="Calibri"/>
                <a:cs typeface="Calibri"/>
              </a:rPr>
              <a:t>n</a:t>
            </a:r>
            <a:r>
              <a:rPr sz="1650" b="1" spc="-25" baseline="2482" dirty="0">
                <a:latin typeface="Calibri"/>
                <a:cs typeface="Calibri"/>
              </a:rPr>
              <a:t> </a:t>
            </a:r>
            <a:r>
              <a:rPr sz="1650" b="1" spc="0" baseline="2482" dirty="0">
                <a:latin typeface="Calibri"/>
                <a:cs typeface="Calibri"/>
              </a:rPr>
              <a:t>t</a:t>
            </a:r>
            <a:r>
              <a:rPr sz="1650" b="1" spc="-4" baseline="2482" dirty="0">
                <a:latin typeface="Calibri"/>
                <a:cs typeface="Calibri"/>
              </a:rPr>
              <a:t>u</a:t>
            </a:r>
            <a:r>
              <a:rPr sz="1650" b="1" spc="0" baseline="2482" dirty="0">
                <a:latin typeface="Calibri"/>
                <a:cs typeface="Calibri"/>
              </a:rPr>
              <a:t>t</a:t>
            </a:r>
            <a:r>
              <a:rPr sz="1650" b="1" spc="-9" baseline="2482" dirty="0">
                <a:latin typeface="Calibri"/>
                <a:cs typeface="Calibri"/>
              </a:rPr>
              <a:t>t</a:t>
            </a:r>
            <a:r>
              <a:rPr sz="1650" b="1" spc="0" baseline="2482" dirty="0">
                <a:latin typeface="Calibri"/>
                <a:cs typeface="Calibri"/>
              </a:rPr>
              <a:t>i</a:t>
            </a:r>
            <a:r>
              <a:rPr sz="1650" b="1" spc="9" baseline="2482" dirty="0">
                <a:latin typeface="Calibri"/>
                <a:cs typeface="Calibri"/>
              </a:rPr>
              <a:t> </a:t>
            </a:r>
            <a:r>
              <a:rPr sz="1650" b="1" spc="0" baseline="2482" dirty="0">
                <a:latin typeface="Calibri"/>
                <a:cs typeface="Calibri"/>
              </a:rPr>
              <a:t>i</a:t>
            </a:r>
            <a:r>
              <a:rPr sz="1650" b="1" spc="19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gi</a:t>
            </a:r>
            <a:r>
              <a:rPr sz="1650" b="1" spc="-14" baseline="2482" dirty="0">
                <a:latin typeface="Calibri"/>
                <a:cs typeface="Calibri"/>
              </a:rPr>
              <a:t>o</a:t>
            </a:r>
            <a:r>
              <a:rPr sz="1650" b="1" spc="4" baseline="2482" dirty="0">
                <a:latin typeface="Calibri"/>
                <a:cs typeface="Calibri"/>
              </a:rPr>
              <a:t>c</a:t>
            </a:r>
            <a:r>
              <a:rPr sz="1650" b="1" spc="-4" baseline="2482" dirty="0">
                <a:latin typeface="Calibri"/>
                <a:cs typeface="Calibri"/>
              </a:rPr>
              <a:t>a</a:t>
            </a:r>
            <a:r>
              <a:rPr sz="1650" b="1" spc="0" baseline="2482" dirty="0">
                <a:latin typeface="Calibri"/>
                <a:cs typeface="Calibri"/>
              </a:rPr>
              <a:t>t</a:t>
            </a:r>
            <a:r>
              <a:rPr sz="1650" b="1" spc="-14" baseline="2482" dirty="0">
                <a:latin typeface="Calibri"/>
                <a:cs typeface="Calibri"/>
              </a:rPr>
              <a:t>o</a:t>
            </a:r>
            <a:r>
              <a:rPr sz="1650" b="1" spc="4" baseline="2482" dirty="0">
                <a:latin typeface="Calibri"/>
                <a:cs typeface="Calibri"/>
              </a:rPr>
              <a:t>r</a:t>
            </a:r>
            <a:r>
              <a:rPr sz="1650" b="1" spc="0" baseline="2482" dirty="0">
                <a:latin typeface="Calibri"/>
                <a:cs typeface="Calibri"/>
              </a:rPr>
              <a:t>i</a:t>
            </a:r>
            <a:r>
              <a:rPr sz="1650" b="1" spc="-25" baseline="2482" dirty="0">
                <a:latin typeface="Calibri"/>
                <a:cs typeface="Calibri"/>
              </a:rPr>
              <a:t> </a:t>
            </a:r>
            <a:r>
              <a:rPr sz="1650" b="1" spc="4" baseline="2482" dirty="0">
                <a:latin typeface="Calibri"/>
                <a:cs typeface="Calibri"/>
              </a:rPr>
              <a:t>c</a:t>
            </a:r>
            <a:r>
              <a:rPr sz="1650" b="1" spc="-4" baseline="2482" dirty="0">
                <a:latin typeface="Calibri"/>
                <a:cs typeface="Calibri"/>
              </a:rPr>
              <a:t>o</a:t>
            </a:r>
            <a:r>
              <a:rPr sz="1650" b="1" spc="0" baseline="2482" dirty="0">
                <a:latin typeface="Calibri"/>
                <a:cs typeface="Calibri"/>
              </a:rPr>
              <a:t>n t</a:t>
            </a:r>
            <a:r>
              <a:rPr sz="1650" b="1" spc="-4" baseline="2482" dirty="0">
                <a:latin typeface="Calibri"/>
                <a:cs typeface="Calibri"/>
              </a:rPr>
              <a:t>e</a:t>
            </a:r>
            <a:r>
              <a:rPr sz="1650" b="1" spc="4" baseline="2482" dirty="0">
                <a:latin typeface="Calibri"/>
                <a:cs typeface="Calibri"/>
              </a:rPr>
              <a:t>ss</a:t>
            </a:r>
            <a:r>
              <a:rPr sz="1650" b="1" spc="-4" baseline="2482" dirty="0">
                <a:latin typeface="Calibri"/>
                <a:cs typeface="Calibri"/>
              </a:rPr>
              <a:t>e</a:t>
            </a:r>
            <a:r>
              <a:rPr sz="1650" b="1" spc="4" baseline="2482" dirty="0">
                <a:latin typeface="Calibri"/>
                <a:cs typeface="Calibri"/>
              </a:rPr>
              <a:t>r</a:t>
            </a:r>
            <a:r>
              <a:rPr sz="1650" b="1" spc="0" baseline="2482" dirty="0">
                <a:latin typeface="Calibri"/>
                <a:cs typeface="Calibri"/>
              </a:rPr>
              <a:t>a</a:t>
            </a:r>
            <a:r>
              <a:rPr sz="1650" b="1" spc="-34" baseline="2482" dirty="0">
                <a:latin typeface="Calibri"/>
                <a:cs typeface="Calibri"/>
              </a:rPr>
              <a:t> </a:t>
            </a:r>
            <a:r>
              <a:rPr sz="1650" b="1" spc="-14" baseline="2482" dirty="0">
                <a:latin typeface="Calibri"/>
                <a:cs typeface="Calibri"/>
              </a:rPr>
              <a:t>J</a:t>
            </a:r>
            <a:r>
              <a:rPr sz="1650" b="1" spc="-4" baseline="2482" dirty="0">
                <a:latin typeface="Calibri"/>
                <a:cs typeface="Calibri"/>
              </a:rPr>
              <a:t>un</a:t>
            </a:r>
            <a:r>
              <a:rPr sz="1650" b="1" spc="4" baseline="2482" dirty="0">
                <a:latin typeface="Calibri"/>
                <a:cs typeface="Calibri"/>
              </a:rPr>
              <a:t>i</a:t>
            </a:r>
            <a:r>
              <a:rPr sz="1650" b="1" spc="-4" baseline="2482" dirty="0">
                <a:latin typeface="Calibri"/>
                <a:cs typeface="Calibri"/>
              </a:rPr>
              <a:t>o</a:t>
            </a:r>
            <a:r>
              <a:rPr sz="1650" b="1" spc="4" baseline="2482" dirty="0">
                <a:latin typeface="Calibri"/>
                <a:cs typeface="Calibri"/>
              </a:rPr>
              <a:t>r</a:t>
            </a:r>
            <a:r>
              <a:rPr sz="1650" b="1" spc="-4" baseline="2482" dirty="0">
                <a:latin typeface="Calibri"/>
                <a:cs typeface="Calibri"/>
              </a:rPr>
              <a:t>e</a:t>
            </a:r>
            <a:r>
              <a:rPr sz="1650" b="1" spc="0" baseline="2482" dirty="0">
                <a:latin typeface="Calibri"/>
                <a:cs typeface="Calibri"/>
              </a:rPr>
              <a:t>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59093" y="5336628"/>
            <a:ext cx="4193007" cy="674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20"/>
              </a:lnSpc>
              <a:spcBef>
                <a:spcPts val="55"/>
              </a:spcBef>
            </a:pPr>
            <a:r>
              <a:rPr lang="it-IT" sz="600" b="1" spc="4" dirty="0">
                <a:latin typeface="Calibri"/>
                <a:cs typeface="Calibri"/>
              </a:rPr>
              <a:t>Sede di gioco :</a:t>
            </a:r>
            <a:r>
              <a:rPr sz="500" b="1" spc="0" dirty="0">
                <a:latin typeface="Calibri"/>
                <a:cs typeface="Calibri"/>
              </a:rPr>
              <a:t>:</a:t>
            </a:r>
            <a:r>
              <a:rPr sz="500" b="1" spc="-6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Berlin Sans FB Demi"/>
                <a:cs typeface="Berlin Sans FB Demi"/>
              </a:rPr>
              <a:t>P</a:t>
            </a:r>
            <a:r>
              <a:rPr sz="1000" b="1" spc="4" dirty="0">
                <a:latin typeface="Berlin Sans FB Demi"/>
                <a:cs typeface="Berlin Sans FB Demi"/>
              </a:rPr>
              <a:t>A</a:t>
            </a:r>
            <a:r>
              <a:rPr sz="1000" b="1" spc="-4" dirty="0">
                <a:latin typeface="Berlin Sans FB Demi"/>
                <a:cs typeface="Berlin Sans FB Demi"/>
              </a:rPr>
              <a:t>L</a:t>
            </a:r>
            <a:r>
              <a:rPr sz="1000" b="1" spc="4" dirty="0">
                <a:latin typeface="Berlin Sans FB Demi"/>
                <a:cs typeface="Berlin Sans FB Demi"/>
              </a:rPr>
              <a:t>A</a:t>
            </a:r>
            <a:r>
              <a:rPr sz="1000" b="1" spc="0" dirty="0">
                <a:latin typeface="Berlin Sans FB Demi"/>
                <a:cs typeface="Berlin Sans FB Demi"/>
              </a:rPr>
              <a:t>ZZETTO</a:t>
            </a:r>
            <a:r>
              <a:rPr sz="1000" b="1" spc="-42" dirty="0">
                <a:latin typeface="Berlin Sans FB Demi"/>
                <a:cs typeface="Berlin Sans FB Demi"/>
              </a:rPr>
              <a:t> </a:t>
            </a:r>
            <a:r>
              <a:rPr sz="1000" b="1" spc="0" dirty="0">
                <a:latin typeface="Berlin Sans FB Demi"/>
                <a:cs typeface="Berlin Sans FB Demi"/>
              </a:rPr>
              <a:t>D</a:t>
            </a:r>
            <a:r>
              <a:rPr sz="1000" b="1" spc="4" dirty="0">
                <a:latin typeface="Berlin Sans FB Demi"/>
                <a:cs typeface="Berlin Sans FB Demi"/>
              </a:rPr>
              <a:t>EL</a:t>
            </a:r>
            <a:r>
              <a:rPr sz="1000" b="1" spc="-4" dirty="0">
                <a:latin typeface="Berlin Sans FB Demi"/>
                <a:cs typeface="Berlin Sans FB Demi"/>
              </a:rPr>
              <a:t>L</a:t>
            </a:r>
            <a:r>
              <a:rPr sz="1000" b="1" spc="0" dirty="0">
                <a:latin typeface="Berlin Sans FB Demi"/>
                <a:cs typeface="Berlin Sans FB Demi"/>
              </a:rPr>
              <a:t>O</a:t>
            </a:r>
            <a:r>
              <a:rPr sz="1000" b="1" spc="-21" dirty="0">
                <a:latin typeface="Berlin Sans FB Demi"/>
                <a:cs typeface="Berlin Sans FB Demi"/>
              </a:rPr>
              <a:t> </a:t>
            </a:r>
            <a:r>
              <a:rPr sz="1000" b="1" spc="-64" dirty="0">
                <a:latin typeface="Berlin Sans FB Demi"/>
                <a:cs typeface="Berlin Sans FB Demi"/>
              </a:rPr>
              <a:t>S</a:t>
            </a:r>
            <a:r>
              <a:rPr sz="1000" b="1" spc="9" dirty="0">
                <a:latin typeface="Berlin Sans FB Demi"/>
                <a:cs typeface="Berlin Sans FB Demi"/>
              </a:rPr>
              <a:t>P</a:t>
            </a:r>
            <a:r>
              <a:rPr sz="1000" b="1" spc="-4" dirty="0">
                <a:latin typeface="Berlin Sans FB Demi"/>
                <a:cs typeface="Berlin Sans FB Demi"/>
              </a:rPr>
              <a:t>O</a:t>
            </a:r>
            <a:r>
              <a:rPr sz="1000" b="1" spc="0" dirty="0">
                <a:latin typeface="Berlin Sans FB Demi"/>
                <a:cs typeface="Berlin Sans FB Demi"/>
              </a:rPr>
              <a:t>RT</a:t>
            </a:r>
            <a:r>
              <a:rPr sz="1000" b="1" spc="-9" dirty="0">
                <a:latin typeface="Berlin Sans FB Demi"/>
                <a:cs typeface="Berlin Sans FB Demi"/>
              </a:rPr>
              <a:t> </a:t>
            </a:r>
            <a:r>
              <a:rPr sz="1000" b="1" spc="0" dirty="0">
                <a:latin typeface="Berlin Sans FB Demi"/>
                <a:cs typeface="Berlin Sans FB Demi"/>
              </a:rPr>
              <a:t>V</a:t>
            </a:r>
            <a:r>
              <a:rPr sz="1000" b="1" spc="29" dirty="0">
                <a:latin typeface="Berlin Sans FB Demi"/>
                <a:cs typeface="Berlin Sans FB Demi"/>
              </a:rPr>
              <a:t>I</a:t>
            </a:r>
            <a:r>
              <a:rPr sz="1000" b="1" spc="0" dirty="0">
                <a:latin typeface="Berlin Sans FB Demi"/>
                <a:cs typeface="Berlin Sans FB Demi"/>
              </a:rPr>
              <a:t>A</a:t>
            </a:r>
            <a:r>
              <a:rPr sz="1000" b="1" spc="-31" dirty="0">
                <a:latin typeface="Berlin Sans FB Demi"/>
                <a:cs typeface="Berlin Sans FB Demi"/>
              </a:rPr>
              <a:t> </a:t>
            </a:r>
            <a:r>
              <a:rPr sz="1000" b="1" spc="0" dirty="0">
                <a:latin typeface="Berlin Sans FB Demi"/>
                <a:cs typeface="Berlin Sans FB Demi"/>
              </a:rPr>
              <a:t>VERDI</a:t>
            </a:r>
            <a:r>
              <a:rPr sz="1000" b="1" spc="-28" dirty="0">
                <a:latin typeface="Berlin Sans FB Demi"/>
                <a:cs typeface="Berlin Sans FB Demi"/>
              </a:rPr>
              <a:t> </a:t>
            </a:r>
            <a:r>
              <a:rPr sz="1000" b="1" spc="4" dirty="0">
                <a:latin typeface="Berlin Sans FB Demi"/>
                <a:cs typeface="Berlin Sans FB Demi"/>
              </a:rPr>
              <a:t>C</a:t>
            </a:r>
            <a:r>
              <a:rPr sz="1000" b="1" spc="-4" dirty="0">
                <a:latin typeface="Berlin Sans FB Demi"/>
                <a:cs typeface="Berlin Sans FB Demi"/>
              </a:rPr>
              <a:t>/</a:t>
            </a:r>
            <a:r>
              <a:rPr sz="1000" b="1" spc="0" dirty="0">
                <a:latin typeface="Berlin Sans FB Demi"/>
                <a:cs typeface="Berlin Sans FB Demi"/>
              </a:rPr>
              <a:t>O</a:t>
            </a:r>
            <a:r>
              <a:rPr sz="1000" b="1" spc="-31" dirty="0">
                <a:latin typeface="Berlin Sans FB Demi"/>
                <a:cs typeface="Berlin Sans FB Demi"/>
              </a:rPr>
              <a:t> </a:t>
            </a:r>
            <a:r>
              <a:rPr sz="1000" b="1" spc="0" dirty="0">
                <a:latin typeface="Berlin Sans FB Demi"/>
                <a:cs typeface="Berlin Sans FB Demi"/>
              </a:rPr>
              <a:t>T</a:t>
            </a:r>
            <a:r>
              <a:rPr sz="1000" b="1" spc="4" dirty="0">
                <a:latin typeface="Berlin Sans FB Demi"/>
                <a:cs typeface="Berlin Sans FB Demi"/>
              </a:rPr>
              <a:t>EA</a:t>
            </a:r>
            <a:r>
              <a:rPr sz="1000" b="1" spc="0" dirty="0">
                <a:latin typeface="Berlin Sans FB Demi"/>
                <a:cs typeface="Berlin Sans FB Demi"/>
              </a:rPr>
              <a:t>TRO</a:t>
            </a:r>
            <a:r>
              <a:rPr sz="1000" b="1" spc="-61" dirty="0">
                <a:latin typeface="Berlin Sans FB Demi"/>
                <a:cs typeface="Berlin Sans FB Demi"/>
              </a:rPr>
              <a:t> </a:t>
            </a:r>
            <a:r>
              <a:rPr sz="1000" b="1" spc="4" dirty="0">
                <a:latin typeface="Berlin Sans FB Demi"/>
                <a:cs typeface="Berlin Sans FB Demi"/>
              </a:rPr>
              <a:t>V</a:t>
            </a:r>
            <a:r>
              <a:rPr sz="1000" b="1" spc="14" dirty="0">
                <a:latin typeface="Berlin Sans FB Demi"/>
                <a:cs typeface="Berlin Sans FB Demi"/>
              </a:rPr>
              <a:t>E</a:t>
            </a:r>
            <a:r>
              <a:rPr sz="1000" b="1" spc="19" dirty="0">
                <a:latin typeface="Berlin Sans FB Demi"/>
                <a:cs typeface="Berlin Sans FB Demi"/>
              </a:rPr>
              <a:t>R</a:t>
            </a:r>
            <a:r>
              <a:rPr sz="1000" b="1" spc="4" dirty="0">
                <a:latin typeface="Berlin Sans FB Demi"/>
                <a:cs typeface="Berlin Sans FB Demi"/>
              </a:rPr>
              <a:t>D</a:t>
            </a:r>
            <a:r>
              <a:rPr lang="it-IT" sz="1000" b="1" spc="4" dirty="0">
                <a:latin typeface="Berlin Sans FB Demi"/>
                <a:cs typeface="Berlin Sans FB Demi"/>
              </a:rPr>
              <a:t>I</a:t>
            </a:r>
            <a:endParaRPr lang="it-IT" sz="1000" b="1" dirty="0">
              <a:latin typeface="Berlin Sans FB Demi"/>
              <a:cs typeface="Berlin Sans FB Demi"/>
            </a:endParaRPr>
          </a:p>
          <a:p>
            <a:pPr algn="ctr">
              <a:lnSpc>
                <a:spcPts val="1120"/>
              </a:lnSpc>
              <a:spcBef>
                <a:spcPts val="55"/>
              </a:spcBef>
            </a:pPr>
            <a:r>
              <a:rPr sz="1000" b="1" spc="4" dirty="0" err="1">
                <a:latin typeface="Calibri"/>
                <a:cs typeface="Calibri"/>
              </a:rPr>
              <a:t>Re</a:t>
            </a:r>
            <a:r>
              <a:rPr sz="1000" b="1" spc="-4" dirty="0" err="1">
                <a:latin typeface="Calibri"/>
                <a:cs typeface="Calibri"/>
              </a:rPr>
              <a:t>g</a:t>
            </a:r>
            <a:r>
              <a:rPr sz="1000" b="1" spc="4" dirty="0" err="1">
                <a:latin typeface="Calibri"/>
                <a:cs typeface="Calibri"/>
              </a:rPr>
              <a:t>o</a:t>
            </a:r>
            <a:r>
              <a:rPr sz="1000" b="1" spc="-4" dirty="0" err="1">
                <a:latin typeface="Calibri"/>
                <a:cs typeface="Calibri"/>
              </a:rPr>
              <a:t>l</a:t>
            </a:r>
            <a:r>
              <a:rPr sz="1000" b="1" spc="0" dirty="0" err="1">
                <a:latin typeface="Calibri"/>
                <a:cs typeface="Calibri"/>
              </a:rPr>
              <a:t>a</a:t>
            </a:r>
            <a:r>
              <a:rPr sz="1000" b="1" spc="4" dirty="0" err="1">
                <a:latin typeface="Calibri"/>
                <a:cs typeface="Calibri"/>
              </a:rPr>
              <a:t>men</a:t>
            </a:r>
            <a:r>
              <a:rPr sz="1000" b="1" spc="0" dirty="0" err="1">
                <a:latin typeface="Calibri"/>
                <a:cs typeface="Calibri"/>
              </a:rPr>
              <a:t>to</a:t>
            </a:r>
            <a:r>
              <a:rPr sz="1000" b="1" spc="-62" dirty="0">
                <a:latin typeface="Calibri"/>
                <a:cs typeface="Calibri"/>
              </a:rPr>
              <a:t> </a:t>
            </a:r>
            <a:r>
              <a:rPr sz="1000" b="1" spc="0" dirty="0">
                <a:latin typeface="Calibri"/>
                <a:cs typeface="Calibri"/>
              </a:rPr>
              <a:t>e </a:t>
            </a:r>
            <a:r>
              <a:rPr sz="1000" b="1" spc="0" dirty="0" err="1">
                <a:latin typeface="Calibri"/>
                <a:cs typeface="Calibri"/>
              </a:rPr>
              <a:t>P</a:t>
            </a:r>
            <a:r>
              <a:rPr sz="1000" b="1" spc="4" dirty="0" err="1">
                <a:latin typeface="Calibri"/>
                <a:cs typeface="Calibri"/>
              </a:rPr>
              <a:t>re</a:t>
            </a:r>
            <a:r>
              <a:rPr sz="1000" b="1" spc="-4" dirty="0" err="1">
                <a:latin typeface="Calibri"/>
                <a:cs typeface="Calibri"/>
              </a:rPr>
              <a:t>i</a:t>
            </a:r>
            <a:r>
              <a:rPr sz="1000" b="1" spc="0" dirty="0" err="1">
                <a:latin typeface="Calibri"/>
                <a:cs typeface="Calibri"/>
              </a:rPr>
              <a:t>s</a:t>
            </a:r>
            <a:r>
              <a:rPr sz="1000" b="1" spc="4" dirty="0" err="1">
                <a:latin typeface="Calibri"/>
                <a:cs typeface="Calibri"/>
              </a:rPr>
              <a:t>cr</a:t>
            </a:r>
            <a:r>
              <a:rPr sz="1000" b="1" spc="-4" dirty="0" err="1">
                <a:latin typeface="Calibri"/>
                <a:cs typeface="Calibri"/>
              </a:rPr>
              <a:t>i</a:t>
            </a:r>
            <a:r>
              <a:rPr sz="1000" b="1" spc="0" dirty="0" err="1">
                <a:latin typeface="Calibri"/>
                <a:cs typeface="Calibri"/>
              </a:rPr>
              <a:t>z</a:t>
            </a:r>
            <a:r>
              <a:rPr sz="1000" b="1" spc="9" dirty="0" err="1">
                <a:latin typeface="Calibri"/>
                <a:cs typeface="Calibri"/>
              </a:rPr>
              <a:t>i</a:t>
            </a:r>
            <a:r>
              <a:rPr sz="1000" b="1" spc="4" dirty="0" err="1">
                <a:latin typeface="Calibri"/>
                <a:cs typeface="Calibri"/>
              </a:rPr>
              <a:t>on</a:t>
            </a:r>
            <a:r>
              <a:rPr sz="1000" b="1" spc="0" dirty="0" err="1">
                <a:latin typeface="Calibri"/>
                <a:cs typeface="Calibri"/>
              </a:rPr>
              <a:t>i</a:t>
            </a:r>
            <a:r>
              <a:rPr sz="1000" b="1" spc="-90" dirty="0">
                <a:latin typeface="Calibri"/>
                <a:cs typeface="Calibri"/>
              </a:rPr>
              <a:t> </a:t>
            </a:r>
            <a:r>
              <a:rPr sz="1000" b="1" spc="14" dirty="0">
                <a:latin typeface="Calibri"/>
                <a:cs typeface="Calibri"/>
              </a:rPr>
              <a:t>o</a:t>
            </a:r>
            <a:r>
              <a:rPr sz="1000" b="1" spc="0" dirty="0">
                <a:latin typeface="Calibri"/>
                <a:cs typeface="Calibri"/>
              </a:rPr>
              <a:t>nl</a:t>
            </a:r>
            <a:r>
              <a:rPr sz="1000" b="1" spc="4" dirty="0">
                <a:latin typeface="Calibri"/>
                <a:cs typeface="Calibri"/>
              </a:rPr>
              <a:t>in</a:t>
            </a:r>
            <a:r>
              <a:rPr sz="1000" b="1" spc="0" dirty="0">
                <a:latin typeface="Calibri"/>
                <a:cs typeface="Calibri"/>
              </a:rPr>
              <a:t>e</a:t>
            </a:r>
            <a:endParaRPr lang="it-IT" sz="1000" b="1" spc="0" dirty="0">
              <a:latin typeface="Calibri"/>
              <a:cs typeface="Calibri"/>
            </a:endParaRPr>
          </a:p>
          <a:p>
            <a:pPr algn="ctr">
              <a:lnSpc>
                <a:spcPts val="1120"/>
              </a:lnSpc>
              <a:spcBef>
                <a:spcPts val="55"/>
              </a:spcBef>
            </a:pPr>
            <a:r>
              <a:rPr sz="1200" b="1" spc="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http</a:t>
            </a:r>
            <a:r>
              <a:rPr sz="1200" b="1" spc="9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:</a:t>
            </a:r>
            <a:r>
              <a:rPr sz="1200" b="1" spc="0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//</a:t>
            </a:r>
            <a:r>
              <a:rPr sz="1200" b="1" spc="-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w</a:t>
            </a:r>
            <a:r>
              <a:rPr sz="1200" b="1" spc="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w</a:t>
            </a:r>
            <a:r>
              <a:rPr sz="1200" b="1" spc="-5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w</a:t>
            </a:r>
            <a:r>
              <a:rPr sz="1200" b="1" spc="-19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.t</a:t>
            </a:r>
            <a:r>
              <a:rPr sz="1200" b="1" spc="-9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o</a:t>
            </a:r>
            <a:r>
              <a:rPr sz="1200" b="1" spc="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rn</a:t>
            </a:r>
            <a:r>
              <a:rPr sz="1200" b="1" spc="-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e</a:t>
            </a:r>
            <a:r>
              <a:rPr sz="1200" b="1" spc="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i</a:t>
            </a:r>
            <a:r>
              <a:rPr sz="1200" b="1" spc="-9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c</a:t>
            </a:r>
            <a:r>
              <a:rPr sz="1200" b="1" spc="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rl.</a:t>
            </a:r>
            <a:r>
              <a:rPr sz="1200" b="1" spc="-9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co</a:t>
            </a:r>
            <a:r>
              <a:rPr sz="1200" b="1" spc="-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m</a:t>
            </a:r>
            <a:r>
              <a:rPr sz="1200" b="1" spc="-25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/</a:t>
            </a:r>
            <a:r>
              <a:rPr sz="1200" b="1" spc="-9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c</a:t>
            </a:r>
            <a:r>
              <a:rPr sz="1200" b="1" spc="-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m</a:t>
            </a:r>
            <a:r>
              <a:rPr sz="1200" b="1" spc="0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s</a:t>
            </a:r>
            <a:r>
              <a:rPr sz="1200" b="1" spc="-3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/</a:t>
            </a:r>
            <a:r>
              <a:rPr lang="it-IT" sz="1200" b="1" spc="-34" dirty="0" err="1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semilampo</a:t>
            </a:r>
            <a:r>
              <a:rPr lang="it-IT" sz="1200" b="1" spc="-34" dirty="0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/</a:t>
            </a:r>
            <a:r>
              <a:rPr sz="1200" b="1" spc="0" dirty="0" err="1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c</a:t>
            </a:r>
            <a:r>
              <a:rPr sz="1200" b="1" spc="-19" dirty="0" err="1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r</a:t>
            </a:r>
            <a:r>
              <a:rPr sz="1200" b="1" spc="-9" dirty="0" err="1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s</a:t>
            </a:r>
            <a:r>
              <a:rPr sz="1200" b="1" spc="0" dirty="0" err="1">
                <a:solidFill>
                  <a:srgbClr val="00AF4F"/>
                </a:solidFill>
                <a:latin typeface="Calibri"/>
                <a:cs typeface="Calibri"/>
                <a:hlinkClick r:id="rId8"/>
              </a:rPr>
              <a:t>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83781" y="6011316"/>
            <a:ext cx="3191581" cy="430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5"/>
              </a:lnSpc>
              <a:spcBef>
                <a:spcPts val="50"/>
              </a:spcBef>
            </a:pPr>
            <a:r>
              <a:rPr sz="1350" b="1" spc="4" baseline="3034" dirty="0">
                <a:latin typeface="Calibri"/>
                <a:cs typeface="Calibri"/>
              </a:rPr>
              <a:t>CO</a:t>
            </a:r>
            <a:r>
              <a:rPr sz="1350" b="1" spc="-4" baseline="3034" dirty="0">
                <a:latin typeface="Calibri"/>
                <a:cs typeface="Calibri"/>
              </a:rPr>
              <a:t>NF</a:t>
            </a:r>
            <a:r>
              <a:rPr sz="1350" b="1" spc="4" baseline="3034" dirty="0">
                <a:latin typeface="Calibri"/>
                <a:cs typeface="Calibri"/>
              </a:rPr>
              <a:t>E</a:t>
            </a:r>
            <a:r>
              <a:rPr sz="1350" b="1" spc="0" baseline="3034" dirty="0">
                <a:latin typeface="Calibri"/>
                <a:cs typeface="Calibri"/>
              </a:rPr>
              <a:t>R</a:t>
            </a:r>
            <a:r>
              <a:rPr sz="1350" b="1" spc="4" baseline="3034" dirty="0">
                <a:latin typeface="Calibri"/>
                <a:cs typeface="Calibri"/>
              </a:rPr>
              <a:t>M</a:t>
            </a:r>
            <a:r>
              <a:rPr sz="1350" b="1" spc="0" baseline="3034" dirty="0">
                <a:latin typeface="Calibri"/>
                <a:cs typeface="Calibri"/>
              </a:rPr>
              <a:t>A</a:t>
            </a:r>
            <a:r>
              <a:rPr sz="1350" b="1" spc="-48" baseline="3034" dirty="0">
                <a:latin typeface="Calibri"/>
                <a:cs typeface="Calibri"/>
              </a:rPr>
              <a:t> </a:t>
            </a:r>
            <a:r>
              <a:rPr sz="1350" b="1" spc="0" baseline="3034" dirty="0">
                <a:latin typeface="Calibri"/>
                <a:cs typeface="Calibri"/>
              </a:rPr>
              <a:t>I</a:t>
            </a:r>
            <a:r>
              <a:rPr sz="1350" b="1" spc="-4" baseline="3034" dirty="0">
                <a:latin typeface="Calibri"/>
                <a:cs typeface="Calibri"/>
              </a:rPr>
              <a:t>S</a:t>
            </a:r>
            <a:r>
              <a:rPr sz="1350" b="1" spc="4" baseline="3034" dirty="0">
                <a:latin typeface="Calibri"/>
                <a:cs typeface="Calibri"/>
              </a:rPr>
              <a:t>C</a:t>
            </a:r>
            <a:r>
              <a:rPr sz="1350" b="1" spc="0" baseline="3034" dirty="0">
                <a:latin typeface="Calibri"/>
                <a:cs typeface="Calibri"/>
              </a:rPr>
              <a:t>RIZI</a:t>
            </a:r>
            <a:r>
              <a:rPr sz="1350" b="1" spc="4" baseline="3034" dirty="0">
                <a:latin typeface="Calibri"/>
                <a:cs typeface="Calibri"/>
              </a:rPr>
              <a:t>O</a:t>
            </a:r>
            <a:r>
              <a:rPr sz="1350" b="1" spc="-4" baseline="3034" dirty="0">
                <a:latin typeface="Calibri"/>
                <a:cs typeface="Calibri"/>
              </a:rPr>
              <a:t>N</a:t>
            </a:r>
            <a:r>
              <a:rPr sz="1350" b="1" spc="0" baseline="3034" dirty="0">
                <a:latin typeface="Calibri"/>
                <a:cs typeface="Calibri"/>
              </a:rPr>
              <a:t>I</a:t>
            </a:r>
            <a:r>
              <a:rPr sz="1350" b="1" spc="-64" baseline="3034" dirty="0">
                <a:latin typeface="Calibri"/>
                <a:cs typeface="Calibri"/>
              </a:rPr>
              <a:t> </a:t>
            </a:r>
            <a:r>
              <a:rPr sz="1350" b="1" spc="0" baseline="3034" dirty="0">
                <a:latin typeface="Calibri"/>
                <a:cs typeface="Calibri"/>
              </a:rPr>
              <a:t>PR</a:t>
            </a:r>
            <a:r>
              <a:rPr sz="1350" b="1" spc="4" baseline="3034" dirty="0">
                <a:latin typeface="Calibri"/>
                <a:cs typeface="Calibri"/>
              </a:rPr>
              <a:t>E</a:t>
            </a:r>
            <a:r>
              <a:rPr sz="1350" b="1" spc="-4" baseline="3034" dirty="0">
                <a:latin typeface="Calibri"/>
                <a:cs typeface="Calibri"/>
              </a:rPr>
              <a:t>SS</a:t>
            </a:r>
            <a:r>
              <a:rPr sz="1350" b="1" spc="0" baseline="3034" dirty="0">
                <a:latin typeface="Calibri"/>
                <a:cs typeface="Calibri"/>
              </a:rPr>
              <a:t>O</a:t>
            </a:r>
            <a:r>
              <a:rPr sz="1350" b="1" spc="-23" baseline="3034" dirty="0">
                <a:latin typeface="Calibri"/>
                <a:cs typeface="Calibri"/>
              </a:rPr>
              <a:t> </a:t>
            </a:r>
            <a:r>
              <a:rPr sz="1350" b="1" spc="14" baseline="3034" dirty="0">
                <a:latin typeface="Calibri"/>
                <a:cs typeface="Calibri"/>
              </a:rPr>
              <a:t>L</a:t>
            </a:r>
            <a:r>
              <a:rPr sz="1350" b="1" spc="0" baseline="3034" dirty="0">
                <a:latin typeface="Calibri"/>
                <a:cs typeface="Calibri"/>
              </a:rPr>
              <a:t>A</a:t>
            </a:r>
            <a:r>
              <a:rPr sz="1350" b="1" spc="-24" baseline="3034" dirty="0">
                <a:latin typeface="Calibri"/>
                <a:cs typeface="Calibri"/>
              </a:rPr>
              <a:t> </a:t>
            </a:r>
            <a:r>
              <a:rPr sz="1350" b="1" spc="-4" baseline="3034" dirty="0">
                <a:latin typeface="Calibri"/>
                <a:cs typeface="Calibri"/>
              </a:rPr>
              <a:t>S</a:t>
            </a:r>
            <a:r>
              <a:rPr sz="1350" b="1" spc="0" baseline="3034" dirty="0">
                <a:latin typeface="Calibri"/>
                <a:cs typeface="Calibri"/>
              </a:rPr>
              <a:t>TRUTTURA </a:t>
            </a:r>
            <a:r>
              <a:rPr sz="1350" b="1" spc="4" baseline="3034" dirty="0">
                <a:latin typeface="Calibri"/>
                <a:cs typeface="Calibri"/>
              </a:rPr>
              <a:t>E</a:t>
            </a:r>
            <a:r>
              <a:rPr sz="1350" b="1" spc="-4" baseline="3034" dirty="0">
                <a:latin typeface="Calibri"/>
                <a:cs typeface="Calibri"/>
              </a:rPr>
              <a:t>N</a:t>
            </a:r>
            <a:r>
              <a:rPr sz="1350" b="1" spc="9" baseline="3034" dirty="0">
                <a:latin typeface="Calibri"/>
                <a:cs typeface="Calibri"/>
              </a:rPr>
              <a:t>T</a:t>
            </a:r>
            <a:r>
              <a:rPr sz="1350" b="1" spc="0" baseline="3034" dirty="0">
                <a:latin typeface="Calibri"/>
                <a:cs typeface="Calibri"/>
              </a:rPr>
              <a:t>RO</a:t>
            </a:r>
            <a:r>
              <a:rPr sz="1350" b="1" spc="-30" baseline="3034" dirty="0">
                <a:latin typeface="Calibri"/>
                <a:cs typeface="Calibri"/>
              </a:rPr>
              <a:t> </a:t>
            </a:r>
            <a:r>
              <a:rPr sz="1350" b="1" spc="4" baseline="3034" dirty="0">
                <a:latin typeface="Calibri"/>
                <a:cs typeface="Calibri"/>
              </a:rPr>
              <a:t>L</a:t>
            </a:r>
            <a:r>
              <a:rPr sz="1350" b="1" spc="0" baseline="3034" dirty="0">
                <a:latin typeface="Calibri"/>
                <a:cs typeface="Calibri"/>
              </a:rPr>
              <a:t>E</a:t>
            </a:r>
            <a:r>
              <a:rPr sz="1350" b="1" spc="-3" baseline="3034" dirty="0">
                <a:latin typeface="Calibri"/>
                <a:cs typeface="Calibri"/>
              </a:rPr>
              <a:t> </a:t>
            </a:r>
            <a:r>
              <a:rPr sz="1350" b="1" spc="4" baseline="3034" dirty="0">
                <a:latin typeface="Calibri"/>
                <a:cs typeface="Calibri"/>
              </a:rPr>
              <a:t>O</a:t>
            </a:r>
            <a:r>
              <a:rPr sz="1350" b="1" spc="0" baseline="3034" dirty="0">
                <a:latin typeface="Calibri"/>
                <a:cs typeface="Calibri"/>
              </a:rPr>
              <a:t>RE</a:t>
            </a:r>
            <a:r>
              <a:rPr sz="1350" b="1" spc="-10" baseline="3034" dirty="0">
                <a:latin typeface="Calibri"/>
                <a:cs typeface="Calibri"/>
              </a:rPr>
              <a:t> </a:t>
            </a:r>
            <a:r>
              <a:rPr sz="1350" b="1" spc="0" baseline="3034" dirty="0">
                <a:latin typeface="Calibri"/>
                <a:cs typeface="Calibri"/>
              </a:rPr>
              <a:t>9</a:t>
            </a:r>
            <a:r>
              <a:rPr sz="1350" b="1" spc="-4" baseline="3034" dirty="0">
                <a:latin typeface="Calibri"/>
                <a:cs typeface="Calibri"/>
              </a:rPr>
              <a:t>,</a:t>
            </a:r>
            <a:r>
              <a:rPr sz="1350" b="1" spc="-9" baseline="3034" dirty="0">
                <a:latin typeface="Calibri"/>
                <a:cs typeface="Calibri"/>
              </a:rPr>
              <a:t>0</a:t>
            </a:r>
            <a:r>
              <a:rPr sz="1350" b="1" spc="0" baseline="3034" dirty="0">
                <a:latin typeface="Calibri"/>
                <a:cs typeface="Calibri"/>
              </a:rPr>
              <a:t>0</a:t>
            </a:r>
            <a:endParaRPr sz="900" dirty="0">
              <a:latin typeface="Calibri"/>
              <a:cs typeface="Calibri"/>
            </a:endParaRPr>
          </a:p>
          <a:p>
            <a:pPr marL="308419" marR="320235" algn="ctr">
              <a:lnSpc>
                <a:spcPct val="101725"/>
              </a:lnSpc>
            </a:pP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900" b="1" spc="-4" dirty="0">
                <a:solidFill>
                  <a:srgbClr val="00AF4F"/>
                </a:solidFill>
                <a:latin typeface="Calibri"/>
                <a:cs typeface="Calibri"/>
              </a:rPr>
              <a:t>S</a:t>
            </a:r>
            <a:r>
              <a:rPr sz="900" b="1" spc="4" dirty="0">
                <a:solidFill>
                  <a:srgbClr val="00AF4F"/>
                </a:solidFill>
                <a:latin typeface="Calibri"/>
                <a:cs typeface="Calibri"/>
              </a:rPr>
              <a:t>C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RIZI</a:t>
            </a:r>
            <a:r>
              <a:rPr sz="900" b="1" spc="4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900" b="1" spc="-4" dirty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900" b="1" spc="-64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PR</a:t>
            </a:r>
            <a:r>
              <a:rPr sz="900" b="1" spc="4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900" b="1" spc="-4" dirty="0">
                <a:solidFill>
                  <a:srgbClr val="00AF4F"/>
                </a:solidFill>
                <a:latin typeface="Calibri"/>
                <a:cs typeface="Calibri"/>
              </a:rPr>
              <a:t>SS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900" b="1" spc="-23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900" b="1" spc="-4" dirty="0">
                <a:solidFill>
                  <a:srgbClr val="00AF4F"/>
                </a:solidFill>
                <a:latin typeface="Calibri"/>
                <a:cs typeface="Calibri"/>
              </a:rPr>
              <a:t>S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ITO</a:t>
            </a:r>
            <a:r>
              <a:rPr sz="900" b="1" spc="-12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900" b="1" spc="4" dirty="0">
                <a:solidFill>
                  <a:srgbClr val="00AF4F"/>
                </a:solidFill>
                <a:latin typeface="Calibri"/>
                <a:cs typeface="Calibri"/>
              </a:rPr>
              <a:t>C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RL</a:t>
            </a:r>
            <a:r>
              <a:rPr sz="900" b="1" spc="-18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900" b="1" spc="4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900" b="1" spc="-4" dirty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900" b="1" spc="9" dirty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RO</a:t>
            </a:r>
            <a:r>
              <a:rPr sz="900" b="1" spc="-20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1</a:t>
            </a:r>
            <a:r>
              <a:rPr lang="it-IT" sz="900" b="1" spc="0" dirty="0">
                <a:solidFill>
                  <a:srgbClr val="00AF4F"/>
                </a:solidFill>
                <a:latin typeface="Calibri"/>
                <a:cs typeface="Calibri"/>
              </a:rPr>
              <a:t>5</a:t>
            </a:r>
            <a:r>
              <a:rPr sz="900" b="1" spc="-19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GIU</a:t>
            </a:r>
            <a:r>
              <a:rPr sz="900" b="1" spc="4" dirty="0">
                <a:solidFill>
                  <a:srgbClr val="00AF4F"/>
                </a:solidFill>
                <a:latin typeface="Calibri"/>
                <a:cs typeface="Calibri"/>
              </a:rPr>
              <a:t>G</a:t>
            </a:r>
            <a:r>
              <a:rPr sz="900" b="1" spc="-4" dirty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900" b="1" spc="-41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900" b="1" spc="0" dirty="0">
                <a:solidFill>
                  <a:srgbClr val="00AF4F"/>
                </a:solidFill>
                <a:latin typeface="Calibri"/>
                <a:cs typeface="Calibri"/>
              </a:rPr>
              <a:t>2017</a:t>
            </a:r>
            <a:endParaRPr sz="900" dirty="0">
              <a:latin typeface="Calibri"/>
              <a:cs typeface="Calibri"/>
            </a:endParaRPr>
          </a:p>
          <a:p>
            <a:pPr marL="360235" marR="367168" algn="ctr">
              <a:lnSpc>
                <a:spcPct val="101725"/>
              </a:lnSpc>
              <a:spcBef>
                <a:spcPts val="50"/>
              </a:spcBef>
            </a:pPr>
            <a:r>
              <a:rPr sz="900" b="1" spc="0" dirty="0">
                <a:latin typeface="Calibri"/>
                <a:cs typeface="Calibri"/>
              </a:rPr>
              <a:t>RI</a:t>
            </a:r>
            <a:r>
              <a:rPr sz="900" b="1" spc="-4" dirty="0">
                <a:latin typeface="Calibri"/>
                <a:cs typeface="Calibri"/>
              </a:rPr>
              <a:t>F</a:t>
            </a:r>
            <a:r>
              <a:rPr sz="900" b="1" spc="4" dirty="0">
                <a:latin typeface="Calibri"/>
                <a:cs typeface="Calibri"/>
              </a:rPr>
              <a:t>E</a:t>
            </a:r>
            <a:r>
              <a:rPr sz="900" b="1" spc="0" dirty="0">
                <a:latin typeface="Calibri"/>
                <a:cs typeface="Calibri"/>
              </a:rPr>
              <a:t>RI</a:t>
            </a:r>
            <a:r>
              <a:rPr sz="900" b="1" spc="4" dirty="0">
                <a:latin typeface="Calibri"/>
                <a:cs typeface="Calibri"/>
              </a:rPr>
              <a:t>ME</a:t>
            </a:r>
            <a:r>
              <a:rPr sz="900" b="1" spc="-4" dirty="0">
                <a:latin typeface="Calibri"/>
                <a:cs typeface="Calibri"/>
              </a:rPr>
              <a:t>N</a:t>
            </a:r>
            <a:r>
              <a:rPr sz="900" b="1" spc="0" dirty="0">
                <a:latin typeface="Calibri"/>
                <a:cs typeface="Calibri"/>
              </a:rPr>
              <a:t>TO</a:t>
            </a:r>
            <a:r>
              <a:rPr sz="900" b="1" spc="-62" dirty="0">
                <a:latin typeface="Calibri"/>
                <a:cs typeface="Calibri"/>
              </a:rPr>
              <a:t> </a:t>
            </a:r>
            <a:r>
              <a:rPr sz="900" b="1" spc="-4" dirty="0">
                <a:latin typeface="Calibri"/>
                <a:cs typeface="Calibri"/>
              </a:rPr>
              <a:t>A</a:t>
            </a:r>
            <a:r>
              <a:rPr sz="900" b="1" spc="0" dirty="0">
                <a:latin typeface="Calibri"/>
                <a:cs typeface="Calibri"/>
              </a:rPr>
              <a:t>I</a:t>
            </a:r>
            <a:r>
              <a:rPr sz="900" b="1" spc="-7" dirty="0">
                <a:latin typeface="Calibri"/>
                <a:cs typeface="Calibri"/>
              </a:rPr>
              <a:t> </a:t>
            </a:r>
            <a:r>
              <a:rPr sz="900" b="1" spc="0" dirty="0">
                <a:latin typeface="Calibri"/>
                <a:cs typeface="Calibri"/>
              </a:rPr>
              <a:t>R</a:t>
            </a:r>
            <a:r>
              <a:rPr sz="900" b="1" spc="4" dirty="0">
                <a:latin typeface="Calibri"/>
                <a:cs typeface="Calibri"/>
              </a:rPr>
              <a:t>EGOL</a:t>
            </a:r>
            <a:r>
              <a:rPr sz="900" b="1" spc="-4" dirty="0">
                <a:latin typeface="Calibri"/>
                <a:cs typeface="Calibri"/>
              </a:rPr>
              <a:t>A</a:t>
            </a:r>
            <a:r>
              <a:rPr sz="900" b="1" spc="4" dirty="0">
                <a:latin typeface="Calibri"/>
                <a:cs typeface="Calibri"/>
              </a:rPr>
              <a:t>ME</a:t>
            </a:r>
            <a:r>
              <a:rPr sz="900" b="1" spc="-4" dirty="0">
                <a:latin typeface="Calibri"/>
                <a:cs typeface="Calibri"/>
              </a:rPr>
              <a:t>N</a:t>
            </a:r>
            <a:r>
              <a:rPr sz="900" b="1" spc="0" dirty="0">
                <a:latin typeface="Calibri"/>
                <a:cs typeface="Calibri"/>
              </a:rPr>
              <a:t>TI</a:t>
            </a:r>
            <a:r>
              <a:rPr sz="900" b="1" spc="-55" dirty="0">
                <a:latin typeface="Calibri"/>
                <a:cs typeface="Calibri"/>
              </a:rPr>
              <a:t> </a:t>
            </a:r>
            <a:r>
              <a:rPr sz="900" b="1" spc="-4" dirty="0">
                <a:latin typeface="Calibri"/>
                <a:cs typeface="Calibri"/>
              </a:rPr>
              <a:t>S</a:t>
            </a:r>
            <a:r>
              <a:rPr sz="900" b="1" spc="0" dirty="0">
                <a:latin typeface="Calibri"/>
                <a:cs typeface="Calibri"/>
              </a:rPr>
              <a:t>P</a:t>
            </a:r>
            <a:r>
              <a:rPr sz="900" b="1" spc="4" dirty="0">
                <a:latin typeface="Calibri"/>
                <a:cs typeface="Calibri"/>
              </a:rPr>
              <a:t>EC</a:t>
            </a:r>
            <a:r>
              <a:rPr sz="900" b="1" spc="0" dirty="0">
                <a:latin typeface="Calibri"/>
                <a:cs typeface="Calibri"/>
              </a:rPr>
              <a:t>I</a:t>
            </a:r>
            <a:r>
              <a:rPr sz="900" b="1" spc="-4" dirty="0">
                <a:latin typeface="Calibri"/>
                <a:cs typeface="Calibri"/>
              </a:rPr>
              <a:t>F</a:t>
            </a:r>
            <a:r>
              <a:rPr sz="900" b="1" spc="0" dirty="0">
                <a:latin typeface="Calibri"/>
                <a:cs typeface="Calibri"/>
              </a:rPr>
              <a:t>I</a:t>
            </a:r>
            <a:r>
              <a:rPr sz="900" b="1" spc="4" dirty="0">
                <a:latin typeface="Calibri"/>
                <a:cs typeface="Calibri"/>
              </a:rPr>
              <a:t>C</a:t>
            </a:r>
            <a:r>
              <a:rPr sz="900" b="1" spc="0" dirty="0">
                <a:latin typeface="Calibri"/>
                <a:cs typeface="Calibri"/>
              </a:rPr>
              <a:t>I</a:t>
            </a:r>
            <a:r>
              <a:rPr sz="900" b="1" spc="-69" dirty="0">
                <a:latin typeface="Calibri"/>
                <a:cs typeface="Calibri"/>
              </a:rPr>
              <a:t> </a:t>
            </a:r>
            <a:r>
              <a:rPr sz="900" b="1" spc="0" dirty="0">
                <a:latin typeface="Calibri"/>
                <a:cs typeface="Calibri"/>
              </a:rPr>
              <a:t>PR</a:t>
            </a:r>
            <a:r>
              <a:rPr sz="900" b="1" spc="4" dirty="0">
                <a:latin typeface="Calibri"/>
                <a:cs typeface="Calibri"/>
              </a:rPr>
              <a:t>E</a:t>
            </a:r>
            <a:r>
              <a:rPr sz="900" b="1" spc="-4" dirty="0">
                <a:latin typeface="Calibri"/>
                <a:cs typeface="Calibri"/>
              </a:rPr>
              <a:t>V</a:t>
            </a:r>
            <a:r>
              <a:rPr sz="900" b="1" spc="0" dirty="0">
                <a:latin typeface="Calibri"/>
                <a:cs typeface="Calibri"/>
              </a:rPr>
              <a:t>I</a:t>
            </a:r>
            <a:r>
              <a:rPr sz="900" b="1" spc="-4" dirty="0">
                <a:latin typeface="Calibri"/>
                <a:cs typeface="Calibri"/>
              </a:rPr>
              <a:t>S</a:t>
            </a:r>
            <a:r>
              <a:rPr sz="900" b="1" spc="0" dirty="0">
                <a:latin typeface="Calibri"/>
                <a:cs typeface="Calibri"/>
              </a:rPr>
              <a:t>TI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8332" y="6556527"/>
            <a:ext cx="3771586" cy="113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10"/>
              </a:lnSpc>
              <a:spcBef>
                <a:spcPts val="40"/>
              </a:spcBef>
            </a:pP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050" b="1" spc="3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050" b="1" spc="-19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050" b="1" spc="9" baseline="39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050" b="1" spc="9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050" b="1" spc="-29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-8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050" b="1" spc="3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050" b="1" spc="14" baseline="390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050" b="1" spc="14" baseline="39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050" b="1" spc="-34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FIC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050" b="1" spc="-34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VIE</a:t>
            </a:r>
            <a:r>
              <a:rPr sz="1050" b="1" spc="14" baseline="39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050" b="1" spc="-30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050" b="1" spc="14" baseline="390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50" b="1" spc="-27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-24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14" baseline="390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050" b="1" spc="9" baseline="39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050" b="1" spc="-32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050" b="1" spc="-4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050" b="1" spc="19" baseline="39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050" b="1" spc="-35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050" b="1" spc="-8" baseline="3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PA</a:t>
            </a:r>
            <a:r>
              <a:rPr sz="1050" b="1" spc="14" baseline="39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050" b="1" spc="4" baseline="39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050" b="1" spc="14" baseline="39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050" b="1" spc="0" baseline="39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50836" y="6772935"/>
            <a:ext cx="3504840" cy="240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810"/>
              </a:lnSpc>
              <a:spcBef>
                <a:spcPts val="40"/>
              </a:spcBef>
            </a:pPr>
            <a:r>
              <a:rPr sz="1050" b="1" spc="0" baseline="3900" dirty="0">
                <a:latin typeface="Calibri"/>
                <a:cs typeface="Calibri"/>
              </a:rPr>
              <a:t>A</a:t>
            </a:r>
            <a:r>
              <a:rPr sz="1050" b="1" spc="4" baseline="3900" dirty="0">
                <a:latin typeface="Calibri"/>
                <a:cs typeface="Calibri"/>
              </a:rPr>
              <a:t>M</a:t>
            </a:r>
            <a:r>
              <a:rPr sz="1050" b="1" spc="0" baseline="3900" dirty="0">
                <a:latin typeface="Calibri"/>
                <a:cs typeface="Calibri"/>
              </a:rPr>
              <a:t>P</a:t>
            </a:r>
            <a:r>
              <a:rPr sz="1050" b="1" spc="-4" baseline="3900" dirty="0">
                <a:latin typeface="Calibri"/>
                <a:cs typeface="Calibri"/>
              </a:rPr>
              <a:t>I</a:t>
            </a:r>
            <a:r>
              <a:rPr sz="1050" b="1" spc="0" baseline="3900" dirty="0">
                <a:latin typeface="Calibri"/>
                <a:cs typeface="Calibri"/>
              </a:rPr>
              <a:t>O</a:t>
            </a:r>
            <a:r>
              <a:rPr sz="1050" b="1" spc="-15" baseline="3900" dirty="0">
                <a:latin typeface="Calibri"/>
                <a:cs typeface="Calibri"/>
              </a:rPr>
              <a:t> </a:t>
            </a:r>
            <a:r>
              <a:rPr sz="1050" b="1" spc="0" baseline="3900" dirty="0">
                <a:latin typeface="Calibri"/>
                <a:cs typeface="Calibri"/>
              </a:rPr>
              <a:t>PA</a:t>
            </a:r>
            <a:r>
              <a:rPr sz="1050" b="1" spc="14" baseline="3900" dirty="0">
                <a:latin typeface="Calibri"/>
                <a:cs typeface="Calibri"/>
              </a:rPr>
              <a:t>R</a:t>
            </a:r>
            <a:r>
              <a:rPr sz="1050" b="1" spc="4" baseline="3900" dirty="0">
                <a:latin typeface="Calibri"/>
                <a:cs typeface="Calibri"/>
              </a:rPr>
              <a:t>CH</a:t>
            </a:r>
            <a:r>
              <a:rPr sz="1050" b="1" spc="-4" baseline="3900" dirty="0">
                <a:latin typeface="Calibri"/>
                <a:cs typeface="Calibri"/>
              </a:rPr>
              <a:t>E</a:t>
            </a:r>
            <a:r>
              <a:rPr sz="1050" b="1" spc="0" baseline="3900" dirty="0">
                <a:latin typeface="Calibri"/>
                <a:cs typeface="Calibri"/>
              </a:rPr>
              <a:t>GG</a:t>
            </a:r>
            <a:r>
              <a:rPr sz="1050" b="1" spc="4" baseline="3900" dirty="0">
                <a:latin typeface="Calibri"/>
                <a:cs typeface="Calibri"/>
              </a:rPr>
              <a:t>I</a:t>
            </a:r>
            <a:r>
              <a:rPr sz="1050" b="1" spc="0" baseline="3900" dirty="0">
                <a:latin typeface="Calibri"/>
                <a:cs typeface="Calibri"/>
              </a:rPr>
              <a:t>O</a:t>
            </a:r>
            <a:r>
              <a:rPr sz="1050" b="1" spc="-43" baseline="3900" dirty="0">
                <a:latin typeface="Calibri"/>
                <a:cs typeface="Calibri"/>
              </a:rPr>
              <a:t> </a:t>
            </a:r>
            <a:r>
              <a:rPr sz="1050" b="1" spc="0" baseline="3900" dirty="0">
                <a:latin typeface="Calibri"/>
                <a:cs typeface="Calibri"/>
              </a:rPr>
              <a:t>N</a:t>
            </a:r>
            <a:r>
              <a:rPr sz="1050" b="1" spc="-4" baseline="3900" dirty="0">
                <a:latin typeface="Calibri"/>
                <a:cs typeface="Calibri"/>
              </a:rPr>
              <a:t>E</a:t>
            </a:r>
            <a:r>
              <a:rPr sz="1050" b="1" spc="4" baseline="3900" dirty="0">
                <a:latin typeface="Calibri"/>
                <a:cs typeface="Calibri"/>
              </a:rPr>
              <a:t>LL</a:t>
            </a:r>
            <a:r>
              <a:rPr sz="1050" b="1" spc="0" baseline="3900" dirty="0">
                <a:latin typeface="Calibri"/>
                <a:cs typeface="Calibri"/>
              </a:rPr>
              <a:t>A</a:t>
            </a:r>
            <a:r>
              <a:rPr sz="1050" b="1" spc="-23" baseline="3900" dirty="0">
                <a:latin typeface="Calibri"/>
                <a:cs typeface="Calibri"/>
              </a:rPr>
              <a:t> </a:t>
            </a:r>
            <a:r>
              <a:rPr sz="1050" b="1" spc="-4" baseline="3900" dirty="0">
                <a:latin typeface="Calibri"/>
                <a:cs typeface="Calibri"/>
              </a:rPr>
              <a:t>V</a:t>
            </a:r>
            <a:r>
              <a:rPr sz="1050" b="1" spc="4" baseline="3900" dirty="0">
                <a:latin typeface="Calibri"/>
                <a:cs typeface="Calibri"/>
              </a:rPr>
              <a:t>I</a:t>
            </a:r>
            <a:r>
              <a:rPr sz="1050" b="1" spc="0" baseline="3900" dirty="0">
                <a:latin typeface="Calibri"/>
                <a:cs typeface="Calibri"/>
              </a:rPr>
              <a:t>A</a:t>
            </a:r>
            <a:r>
              <a:rPr sz="1050" b="1" spc="-15" baseline="3900" dirty="0">
                <a:latin typeface="Calibri"/>
                <a:cs typeface="Calibri"/>
              </a:rPr>
              <a:t> </a:t>
            </a:r>
            <a:r>
              <a:rPr sz="1050" b="1" spc="-4" baseline="3900" dirty="0">
                <a:latin typeface="Calibri"/>
                <a:cs typeface="Calibri"/>
              </a:rPr>
              <a:t>VE</a:t>
            </a:r>
            <a:r>
              <a:rPr sz="1050" b="1" spc="14" baseline="3900" dirty="0">
                <a:latin typeface="Calibri"/>
                <a:cs typeface="Calibri"/>
              </a:rPr>
              <a:t>RD</a:t>
            </a:r>
            <a:r>
              <a:rPr sz="1050" b="1" spc="-4" baseline="3900" dirty="0">
                <a:latin typeface="Calibri"/>
                <a:cs typeface="Calibri"/>
              </a:rPr>
              <a:t>I</a:t>
            </a:r>
            <a:r>
              <a:rPr sz="1050" b="1" spc="4" baseline="3900" dirty="0">
                <a:latin typeface="Calibri"/>
                <a:cs typeface="Calibri"/>
              </a:rPr>
              <a:t>-</a:t>
            </a:r>
            <a:r>
              <a:rPr sz="1050" b="1" spc="0" baseline="3900" dirty="0">
                <a:latin typeface="Calibri"/>
                <a:cs typeface="Calibri"/>
              </a:rPr>
              <a:t>P</a:t>
            </a:r>
            <a:r>
              <a:rPr sz="1050" b="1" spc="14" baseline="3900" dirty="0">
                <a:latin typeface="Calibri"/>
                <a:cs typeface="Calibri"/>
              </a:rPr>
              <a:t>U</a:t>
            </a:r>
            <a:r>
              <a:rPr sz="1050" b="1" spc="0" baseline="3900" dirty="0">
                <a:latin typeface="Calibri"/>
                <a:cs typeface="Calibri"/>
              </a:rPr>
              <a:t>N</a:t>
            </a:r>
            <a:r>
              <a:rPr sz="1050" b="1" spc="4" baseline="3900" dirty="0">
                <a:latin typeface="Calibri"/>
                <a:cs typeface="Calibri"/>
              </a:rPr>
              <a:t>T</a:t>
            </a:r>
            <a:r>
              <a:rPr sz="1050" b="1" spc="0" baseline="3900" dirty="0">
                <a:latin typeface="Calibri"/>
                <a:cs typeface="Calibri"/>
              </a:rPr>
              <a:t>I</a:t>
            </a:r>
            <a:r>
              <a:rPr sz="1050" b="1" spc="-43" baseline="3900" dirty="0">
                <a:latin typeface="Calibri"/>
                <a:cs typeface="Calibri"/>
              </a:rPr>
              <a:t> </a:t>
            </a:r>
            <a:r>
              <a:rPr sz="1050" b="1" spc="4" baseline="3900" dirty="0">
                <a:latin typeface="Calibri"/>
                <a:cs typeface="Calibri"/>
              </a:rPr>
              <a:t>D</a:t>
            </a:r>
            <a:r>
              <a:rPr sz="1050" b="1" spc="0" baseline="3900" dirty="0">
                <a:latin typeface="Calibri"/>
                <a:cs typeface="Calibri"/>
              </a:rPr>
              <a:t>I</a:t>
            </a:r>
            <a:r>
              <a:rPr sz="1050" b="1" spc="-1" baseline="3900" dirty="0">
                <a:latin typeface="Calibri"/>
                <a:cs typeface="Calibri"/>
              </a:rPr>
              <a:t> </a:t>
            </a:r>
            <a:r>
              <a:rPr sz="1050" b="1" spc="4" baseline="3900" dirty="0">
                <a:latin typeface="Calibri"/>
                <a:cs typeface="Calibri"/>
              </a:rPr>
              <a:t>R</a:t>
            </a:r>
            <a:r>
              <a:rPr sz="1050" b="1" spc="-4" baseline="3900" dirty="0">
                <a:latin typeface="Calibri"/>
                <a:cs typeface="Calibri"/>
              </a:rPr>
              <a:t>IS</a:t>
            </a:r>
            <a:r>
              <a:rPr sz="1050" b="1" spc="14" baseline="3900" dirty="0">
                <a:latin typeface="Calibri"/>
                <a:cs typeface="Calibri"/>
              </a:rPr>
              <a:t>T</a:t>
            </a:r>
            <a:r>
              <a:rPr sz="1050" b="1" spc="0" baseline="3900" dirty="0">
                <a:latin typeface="Calibri"/>
                <a:cs typeface="Calibri"/>
              </a:rPr>
              <a:t>O</a:t>
            </a:r>
            <a:r>
              <a:rPr sz="1050" b="1" spc="14" baseline="3900" dirty="0">
                <a:latin typeface="Calibri"/>
                <a:cs typeface="Calibri"/>
              </a:rPr>
              <a:t>R</a:t>
            </a:r>
            <a:r>
              <a:rPr sz="1050" b="1" spc="0" baseline="3900" dirty="0">
                <a:latin typeface="Calibri"/>
                <a:cs typeface="Calibri"/>
              </a:rPr>
              <a:t>O</a:t>
            </a:r>
            <a:r>
              <a:rPr sz="1050" b="1" spc="-30" baseline="3900" dirty="0">
                <a:latin typeface="Calibri"/>
                <a:cs typeface="Calibri"/>
              </a:rPr>
              <a:t> </a:t>
            </a:r>
            <a:r>
              <a:rPr sz="1050" b="1" spc="4" baseline="3900" dirty="0">
                <a:latin typeface="Calibri"/>
                <a:cs typeface="Calibri"/>
              </a:rPr>
              <a:t>C</a:t>
            </a:r>
            <a:r>
              <a:rPr sz="1050" b="1" spc="9" baseline="3900" dirty="0">
                <a:latin typeface="Calibri"/>
                <a:cs typeface="Calibri"/>
              </a:rPr>
              <a:t>O</a:t>
            </a:r>
            <a:r>
              <a:rPr sz="1050" b="1" spc="0" baseline="3900" dirty="0">
                <a:latin typeface="Calibri"/>
                <a:cs typeface="Calibri"/>
              </a:rPr>
              <a:t>N</a:t>
            </a:r>
            <a:r>
              <a:rPr sz="1050" b="1" spc="-4" baseline="3900" dirty="0">
                <a:latin typeface="Calibri"/>
                <a:cs typeface="Calibri"/>
              </a:rPr>
              <a:t>VE</a:t>
            </a:r>
            <a:r>
              <a:rPr sz="1050" b="1" spc="0" baseline="3900" dirty="0">
                <a:latin typeface="Calibri"/>
                <a:cs typeface="Calibri"/>
              </a:rPr>
              <a:t>N</a:t>
            </a:r>
            <a:r>
              <a:rPr sz="1050" b="1" spc="14" baseline="3900" dirty="0">
                <a:latin typeface="Calibri"/>
                <a:cs typeface="Calibri"/>
              </a:rPr>
              <a:t>Z</a:t>
            </a:r>
            <a:r>
              <a:rPr sz="1050" b="1" spc="-4" baseline="3900" dirty="0">
                <a:latin typeface="Calibri"/>
                <a:cs typeface="Calibri"/>
              </a:rPr>
              <a:t>I</a:t>
            </a:r>
            <a:r>
              <a:rPr sz="1050" b="1" spc="0" baseline="3900" dirty="0">
                <a:latin typeface="Calibri"/>
                <a:cs typeface="Calibri"/>
              </a:rPr>
              <a:t>O</a:t>
            </a:r>
            <a:r>
              <a:rPr sz="1050" b="1" spc="9" baseline="3900" dirty="0">
                <a:latin typeface="Calibri"/>
                <a:cs typeface="Calibri"/>
              </a:rPr>
              <a:t>N</a:t>
            </a:r>
            <a:r>
              <a:rPr sz="1050" b="1" spc="0" baseline="3900" dirty="0">
                <a:latin typeface="Calibri"/>
                <a:cs typeface="Calibri"/>
              </a:rPr>
              <a:t>A</a:t>
            </a:r>
            <a:r>
              <a:rPr sz="1050" b="1" spc="14" baseline="3900" dirty="0">
                <a:latin typeface="Calibri"/>
                <a:cs typeface="Calibri"/>
              </a:rPr>
              <a:t>T</a:t>
            </a:r>
            <a:r>
              <a:rPr sz="1050" b="1" spc="0" baseline="3900" dirty="0">
                <a:latin typeface="Calibri"/>
                <a:cs typeface="Calibri"/>
              </a:rPr>
              <a:t>I</a:t>
            </a:r>
            <a:r>
              <a:rPr sz="1050" b="1" spc="-44" baseline="3900" dirty="0">
                <a:latin typeface="Calibri"/>
                <a:cs typeface="Calibri"/>
              </a:rPr>
              <a:t> </a:t>
            </a:r>
            <a:r>
              <a:rPr sz="1050" b="1" spc="9" baseline="3900" dirty="0">
                <a:latin typeface="Calibri"/>
                <a:cs typeface="Calibri"/>
              </a:rPr>
              <a:t>N</a:t>
            </a:r>
            <a:r>
              <a:rPr sz="1050" b="1" spc="-4" baseline="3900" dirty="0">
                <a:latin typeface="Calibri"/>
                <a:cs typeface="Calibri"/>
              </a:rPr>
              <a:t>E</a:t>
            </a:r>
            <a:r>
              <a:rPr sz="1050" b="1" spc="4" baseline="3900" dirty="0">
                <a:latin typeface="Calibri"/>
                <a:cs typeface="Calibri"/>
              </a:rPr>
              <a:t>LL</a:t>
            </a:r>
            <a:r>
              <a:rPr sz="1050" b="1" spc="0" baseline="3900" dirty="0">
                <a:latin typeface="Calibri"/>
                <a:cs typeface="Calibri"/>
              </a:rPr>
              <a:t>E</a:t>
            </a:r>
            <a:r>
              <a:rPr sz="1050" b="1" spc="-22" baseline="3900" dirty="0">
                <a:latin typeface="Calibri"/>
                <a:cs typeface="Calibri"/>
              </a:rPr>
              <a:t> </a:t>
            </a:r>
            <a:r>
              <a:rPr sz="1050" b="1" spc="9" baseline="3900" dirty="0">
                <a:latin typeface="Calibri"/>
                <a:cs typeface="Calibri"/>
              </a:rPr>
              <a:t>V</a:t>
            </a:r>
            <a:r>
              <a:rPr sz="1050" b="1" spc="-4" baseline="3900" dirty="0">
                <a:latin typeface="Calibri"/>
                <a:cs typeface="Calibri"/>
              </a:rPr>
              <a:t>I</a:t>
            </a:r>
            <a:r>
              <a:rPr sz="1050" b="1" spc="4" baseline="3900" dirty="0">
                <a:latin typeface="Calibri"/>
                <a:cs typeface="Calibri"/>
              </a:rPr>
              <a:t>C</a:t>
            </a:r>
            <a:r>
              <a:rPr sz="1050" b="1" spc="-4" baseline="3900" dirty="0">
                <a:latin typeface="Calibri"/>
                <a:cs typeface="Calibri"/>
              </a:rPr>
              <a:t>I</a:t>
            </a:r>
            <a:r>
              <a:rPr sz="1050" b="1" spc="0" baseline="3900" dirty="0">
                <a:latin typeface="Calibri"/>
                <a:cs typeface="Calibri"/>
              </a:rPr>
              <a:t>N</a:t>
            </a:r>
            <a:r>
              <a:rPr sz="1050" b="1" spc="9" baseline="3900" dirty="0">
                <a:latin typeface="Calibri"/>
                <a:cs typeface="Calibri"/>
              </a:rPr>
              <a:t>A</a:t>
            </a:r>
            <a:r>
              <a:rPr sz="1050" b="1" spc="0" baseline="3900" dirty="0">
                <a:latin typeface="Calibri"/>
                <a:cs typeface="Calibri"/>
              </a:rPr>
              <a:t>N</a:t>
            </a:r>
            <a:r>
              <a:rPr sz="1050" b="1" spc="4" baseline="3900" dirty="0">
                <a:latin typeface="Calibri"/>
                <a:cs typeface="Calibri"/>
              </a:rPr>
              <a:t>Z</a:t>
            </a:r>
            <a:r>
              <a:rPr sz="1050" b="1" spc="9" baseline="3900" dirty="0">
                <a:latin typeface="Calibri"/>
                <a:cs typeface="Calibri"/>
              </a:rPr>
              <a:t>E</a:t>
            </a:r>
            <a:r>
              <a:rPr sz="1050" b="1" spc="0" baseline="3900" dirty="0">
                <a:latin typeface="Calibri"/>
                <a:cs typeface="Calibri"/>
              </a:rPr>
              <a:t>-</a:t>
            </a:r>
            <a:endParaRPr sz="700">
              <a:latin typeface="Calibri"/>
              <a:cs typeface="Calibri"/>
            </a:endParaRPr>
          </a:p>
          <a:p>
            <a:pPr marL="676122" marR="706011" algn="ctr">
              <a:lnSpc>
                <a:spcPct val="101725"/>
              </a:lnSpc>
              <a:spcBef>
                <a:spcPts val="99"/>
              </a:spcBef>
            </a:pPr>
            <a:r>
              <a:rPr sz="700" b="1" spc="4" dirty="0">
                <a:latin typeface="Calibri"/>
                <a:cs typeface="Calibri"/>
              </a:rPr>
              <a:t>M</a:t>
            </a:r>
            <a:r>
              <a:rPr sz="700" b="1" spc="0" dirty="0">
                <a:latin typeface="Calibri"/>
                <a:cs typeface="Calibri"/>
              </a:rPr>
              <a:t>O</a:t>
            </a:r>
            <a:r>
              <a:rPr sz="700" b="1" spc="4" dirty="0">
                <a:latin typeface="Calibri"/>
                <a:cs typeface="Calibri"/>
              </a:rPr>
              <a:t>LT</a:t>
            </a:r>
            <a:r>
              <a:rPr sz="700" b="1" spc="-4" dirty="0">
                <a:latin typeface="Calibri"/>
                <a:cs typeface="Calibri"/>
              </a:rPr>
              <a:t>E</a:t>
            </a:r>
            <a:r>
              <a:rPr sz="700" b="1" spc="0" dirty="0">
                <a:latin typeface="Calibri"/>
                <a:cs typeface="Calibri"/>
              </a:rPr>
              <a:t>P</a:t>
            </a:r>
            <a:r>
              <a:rPr sz="700" b="1" spc="19" dirty="0">
                <a:latin typeface="Calibri"/>
                <a:cs typeface="Calibri"/>
              </a:rPr>
              <a:t>L</a:t>
            </a:r>
            <a:r>
              <a:rPr sz="700" b="1" spc="-4" dirty="0">
                <a:latin typeface="Calibri"/>
                <a:cs typeface="Calibri"/>
              </a:rPr>
              <a:t>I</a:t>
            </a:r>
            <a:r>
              <a:rPr sz="700" b="1" spc="4" dirty="0">
                <a:latin typeface="Calibri"/>
                <a:cs typeface="Calibri"/>
              </a:rPr>
              <a:t>C</a:t>
            </a:r>
            <a:r>
              <a:rPr sz="700" b="1" spc="0" dirty="0">
                <a:latin typeface="Calibri"/>
                <a:cs typeface="Calibri"/>
              </a:rPr>
              <a:t>I</a:t>
            </a:r>
            <a:r>
              <a:rPr sz="700" b="1" spc="-39" dirty="0">
                <a:latin typeface="Calibri"/>
                <a:cs typeface="Calibri"/>
              </a:rPr>
              <a:t> </a:t>
            </a:r>
            <a:r>
              <a:rPr sz="700" b="1" spc="-4" dirty="0">
                <a:latin typeface="Calibri"/>
                <a:cs typeface="Calibri"/>
              </a:rPr>
              <a:t>S</a:t>
            </a:r>
            <a:r>
              <a:rPr sz="700" b="1" spc="9" dirty="0">
                <a:latin typeface="Calibri"/>
                <a:cs typeface="Calibri"/>
              </a:rPr>
              <a:t>E</a:t>
            </a:r>
            <a:r>
              <a:rPr sz="700" b="1" spc="4" dirty="0">
                <a:latin typeface="Calibri"/>
                <a:cs typeface="Calibri"/>
              </a:rPr>
              <a:t>R</a:t>
            </a:r>
            <a:r>
              <a:rPr sz="700" b="1" spc="-4" dirty="0">
                <a:latin typeface="Calibri"/>
                <a:cs typeface="Calibri"/>
              </a:rPr>
              <a:t>VI</a:t>
            </a:r>
            <a:r>
              <a:rPr sz="700" b="1" spc="14" dirty="0">
                <a:latin typeface="Calibri"/>
                <a:cs typeface="Calibri"/>
              </a:rPr>
              <a:t>Z</a:t>
            </a:r>
            <a:r>
              <a:rPr sz="700" b="1" spc="0" dirty="0">
                <a:latin typeface="Calibri"/>
                <a:cs typeface="Calibri"/>
              </a:rPr>
              <a:t>I</a:t>
            </a:r>
            <a:r>
              <a:rPr sz="700" b="1" spc="-26" dirty="0">
                <a:latin typeface="Calibri"/>
                <a:cs typeface="Calibri"/>
              </a:rPr>
              <a:t> </a:t>
            </a:r>
            <a:r>
              <a:rPr sz="700" b="1" spc="-4" dirty="0">
                <a:latin typeface="Calibri"/>
                <a:cs typeface="Calibri"/>
              </a:rPr>
              <a:t>I</a:t>
            </a:r>
            <a:r>
              <a:rPr sz="700" b="1" spc="0" dirty="0">
                <a:latin typeface="Calibri"/>
                <a:cs typeface="Calibri"/>
              </a:rPr>
              <a:t>G</a:t>
            </a:r>
            <a:r>
              <a:rPr sz="700" b="1" spc="-4" dirty="0">
                <a:latin typeface="Calibri"/>
                <a:cs typeface="Calibri"/>
              </a:rPr>
              <a:t>IE</a:t>
            </a:r>
            <a:r>
              <a:rPr sz="700" b="1" spc="9" dirty="0">
                <a:latin typeface="Calibri"/>
                <a:cs typeface="Calibri"/>
              </a:rPr>
              <a:t>N</a:t>
            </a:r>
            <a:r>
              <a:rPr sz="700" b="1" spc="-4" dirty="0">
                <a:latin typeface="Calibri"/>
                <a:cs typeface="Calibri"/>
              </a:rPr>
              <a:t>I</a:t>
            </a:r>
            <a:r>
              <a:rPr sz="700" b="1" spc="4" dirty="0">
                <a:latin typeface="Calibri"/>
                <a:cs typeface="Calibri"/>
              </a:rPr>
              <a:t>CI-TR</a:t>
            </a:r>
            <a:r>
              <a:rPr sz="700" b="1" spc="-4" dirty="0">
                <a:latin typeface="Calibri"/>
                <a:cs typeface="Calibri"/>
              </a:rPr>
              <a:t>I</a:t>
            </a:r>
            <a:r>
              <a:rPr sz="700" b="1" spc="19" dirty="0">
                <a:latin typeface="Calibri"/>
                <a:cs typeface="Calibri"/>
              </a:rPr>
              <a:t>B</a:t>
            </a:r>
            <a:r>
              <a:rPr sz="700" b="1" spc="0" dirty="0">
                <a:latin typeface="Calibri"/>
                <a:cs typeface="Calibri"/>
              </a:rPr>
              <a:t>UNA</a:t>
            </a:r>
            <a:r>
              <a:rPr sz="700" b="1" spc="-32" dirty="0">
                <a:latin typeface="Calibri"/>
                <a:cs typeface="Calibri"/>
              </a:rPr>
              <a:t> </a:t>
            </a:r>
            <a:r>
              <a:rPr sz="700" b="1" spc="0" dirty="0">
                <a:latin typeface="Calibri"/>
                <a:cs typeface="Calibri"/>
              </a:rPr>
              <a:t>P</a:t>
            </a:r>
            <a:r>
              <a:rPr sz="700" b="1" spc="9" dirty="0">
                <a:latin typeface="Calibri"/>
                <a:cs typeface="Calibri"/>
              </a:rPr>
              <a:t>E</a:t>
            </a:r>
            <a:r>
              <a:rPr sz="700" b="1" spc="0" dirty="0">
                <a:latin typeface="Calibri"/>
                <a:cs typeface="Calibri"/>
              </a:rPr>
              <a:t>R</a:t>
            </a:r>
            <a:r>
              <a:rPr sz="700" b="1" spc="-6" dirty="0">
                <a:latin typeface="Calibri"/>
                <a:cs typeface="Calibri"/>
              </a:rPr>
              <a:t> </a:t>
            </a:r>
            <a:r>
              <a:rPr sz="700" b="1" spc="-4" dirty="0">
                <a:latin typeface="Calibri"/>
                <a:cs typeface="Calibri"/>
              </a:rPr>
              <a:t>S</a:t>
            </a:r>
            <a:r>
              <a:rPr sz="700" b="1" spc="0" dirty="0">
                <a:latin typeface="Calibri"/>
                <a:cs typeface="Calibri"/>
              </a:rPr>
              <a:t>P</a:t>
            </a:r>
            <a:r>
              <a:rPr sz="700" b="1" spc="-4" dirty="0">
                <a:latin typeface="Calibri"/>
                <a:cs typeface="Calibri"/>
              </a:rPr>
              <a:t>E</a:t>
            </a:r>
            <a:r>
              <a:rPr sz="700" b="1" spc="4" dirty="0">
                <a:latin typeface="Calibri"/>
                <a:cs typeface="Calibri"/>
              </a:rPr>
              <a:t>T</a:t>
            </a:r>
            <a:r>
              <a:rPr sz="700" b="1" spc="14" dirty="0">
                <a:latin typeface="Calibri"/>
                <a:cs typeface="Calibri"/>
              </a:rPr>
              <a:t>T</a:t>
            </a:r>
            <a:r>
              <a:rPr sz="700" b="1" spc="0" dirty="0">
                <a:latin typeface="Calibri"/>
                <a:cs typeface="Calibri"/>
              </a:rPr>
              <a:t>A</a:t>
            </a:r>
            <a:r>
              <a:rPr sz="700" b="1" spc="4" dirty="0">
                <a:latin typeface="Calibri"/>
                <a:cs typeface="Calibri"/>
              </a:rPr>
              <a:t>T</a:t>
            </a:r>
            <a:r>
              <a:rPr sz="700" b="1" spc="9" dirty="0">
                <a:latin typeface="Calibri"/>
                <a:cs typeface="Calibri"/>
              </a:rPr>
              <a:t>O</a:t>
            </a:r>
            <a:r>
              <a:rPr sz="700" b="1" spc="4" dirty="0">
                <a:latin typeface="Calibri"/>
                <a:cs typeface="Calibri"/>
              </a:rPr>
              <a:t>R</a:t>
            </a:r>
            <a:r>
              <a:rPr sz="700" b="1" spc="-4" dirty="0">
                <a:latin typeface="Calibri"/>
                <a:cs typeface="Calibri"/>
              </a:rPr>
              <a:t>I</a:t>
            </a:r>
            <a:r>
              <a:rPr sz="700" b="1" spc="0" dirty="0"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05056" y="2145995"/>
            <a:ext cx="639361" cy="119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113">
              <a:lnSpc>
                <a:spcPct val="95825"/>
              </a:lnSpc>
              <a:spcBef>
                <a:spcPts val="20"/>
              </a:spcBef>
            </a:pPr>
            <a:r>
              <a:rPr sz="600" b="1" dirty="0">
                <a:latin typeface="Arial"/>
                <a:cs typeface="Arial"/>
              </a:rPr>
              <a:t>SC</a:t>
            </a:r>
            <a:r>
              <a:rPr sz="600" b="1" spc="-14" dirty="0">
                <a:latin typeface="Arial"/>
                <a:cs typeface="Arial"/>
              </a:rPr>
              <a:t>A</a:t>
            </a:r>
            <a:r>
              <a:rPr sz="600" b="1" spc="0" dirty="0">
                <a:latin typeface="Arial"/>
                <a:cs typeface="Arial"/>
              </a:rPr>
              <a:t>CCHI2000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05056" y="2265123"/>
            <a:ext cx="639361" cy="105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340" marR="195074" algn="ctr">
              <a:lnSpc>
                <a:spcPct val="95825"/>
              </a:lnSpc>
              <a:spcBef>
                <a:spcPts val="125"/>
              </a:spcBef>
            </a:pPr>
            <a:r>
              <a:rPr sz="500" spc="0" dirty="0">
                <a:solidFill>
                  <a:srgbClr val="FFFFFF"/>
                </a:solidFill>
                <a:latin typeface="Arial"/>
                <a:cs typeface="Arial"/>
              </a:rPr>
              <a:t>LISSONE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888" y="387095"/>
            <a:ext cx="5177027" cy="1613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7289">
              <a:lnSpc>
                <a:spcPts val="1390"/>
              </a:lnSpc>
              <a:spcBef>
                <a:spcPts val="69"/>
              </a:spcBef>
            </a:pP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-4" baseline="227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spc="-14" baseline="22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1800" b="1" spc="-45" baseline="2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r>
              <a:rPr sz="1800" b="1" spc="-9" baseline="227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800" b="1" spc="-19" baseline="2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4" baseline="22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800" b="1" spc="-24" baseline="2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spc="-25" baseline="227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b="1" spc="-29" baseline="227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O          </a:t>
            </a:r>
            <a:r>
              <a:rPr sz="1800" b="1" spc="87" baseline="2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-4" baseline="227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spc="-14" baseline="22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1800" b="1" spc="-45" baseline="2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r>
              <a:rPr sz="1800" b="1" spc="-9" baseline="227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800" b="1" spc="-19" baseline="2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4" baseline="22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800" b="1" spc="-24" baseline="2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4" baseline="2275" dirty="0">
                <a:solidFill>
                  <a:srgbClr val="FFFFFF"/>
                </a:solidFill>
                <a:latin typeface="Calibri"/>
                <a:cs typeface="Calibri"/>
              </a:rPr>
              <a:t>MM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b="1" spc="4" baseline="227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0" baseline="2275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  <a:p>
            <a:pPr marL="205764">
              <a:lnSpc>
                <a:spcPct val="101725"/>
              </a:lnSpc>
              <a:spcBef>
                <a:spcPts val="661"/>
              </a:spcBef>
            </a:pP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8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3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€25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0                </a:t>
            </a:r>
            <a:r>
              <a:rPr sz="1200" b="1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8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205764">
              <a:lnSpc>
                <a:spcPct val="101725"/>
              </a:lnSpc>
              <a:spcBef>
                <a:spcPts val="70"/>
              </a:spcBef>
            </a:pP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8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3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€20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0               </a:t>
            </a:r>
            <a:r>
              <a:rPr sz="1200" b="1" spc="2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8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207289">
              <a:lnSpc>
                <a:spcPct val="101725"/>
              </a:lnSpc>
              <a:spcBef>
                <a:spcPts val="70"/>
              </a:spcBef>
            </a:pP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8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€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18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0               </a:t>
            </a:r>
            <a:r>
              <a:rPr sz="1200" b="1" spc="24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8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192049">
              <a:lnSpc>
                <a:spcPct val="101725"/>
              </a:lnSpc>
              <a:spcBef>
                <a:spcPts val="70"/>
              </a:spcBef>
            </a:pP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            </a:t>
            </a:r>
            <a:r>
              <a:rPr sz="1200" b="1" spc="20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€15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  <a:p>
            <a:pPr marL="192049">
              <a:lnSpc>
                <a:spcPct val="101725"/>
              </a:lnSpc>
              <a:spcBef>
                <a:spcPts val="80"/>
              </a:spcBef>
            </a:pP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            </a:t>
            </a:r>
            <a:r>
              <a:rPr sz="1200" b="1" spc="20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€12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0                                  </a:t>
            </a:r>
            <a:r>
              <a:rPr sz="1200" b="1" spc="17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2967253">
              <a:lnSpc>
                <a:spcPct val="101725"/>
              </a:lnSpc>
              <a:spcBef>
                <a:spcPts val="70"/>
              </a:spcBef>
            </a:pP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°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squ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sif</a:t>
            </a:r>
            <a:r>
              <a:rPr sz="1200" b="1" spc="9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9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9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6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-1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b="1" spc="-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6888" y="2001011"/>
            <a:ext cx="5177027" cy="2334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73"/>
              </a:spcBef>
            </a:pPr>
            <a:endParaRPr sz="1400" dirty="0"/>
          </a:p>
          <a:p>
            <a:pPr marL="286791" marR="2882036" algn="ctr">
              <a:lnSpc>
                <a:spcPct val="101725"/>
              </a:lnSpc>
            </a:pPr>
            <a:r>
              <a:rPr lang="it-IT" sz="1200" b="1" spc="-4" dirty="0">
                <a:solidFill>
                  <a:srgbClr val="FFFFFF"/>
                </a:solidFill>
                <a:latin typeface="Calibri"/>
                <a:cs typeface="Calibri"/>
              </a:rPr>
              <a:t>     MEDAGLIE ALLE MIGLIORI</a:t>
            </a:r>
            <a:r>
              <a:rPr sz="1200" b="1" spc="-3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it-IT" sz="1200" b="1" spc="-38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86791" marR="2882036" algn="ctr">
              <a:lnSpc>
                <a:spcPct val="101725"/>
              </a:lnSpc>
            </a:pPr>
            <a:r>
              <a:rPr lang="it-IT" sz="12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 err="1">
                <a:solidFill>
                  <a:srgbClr val="FFFFFF"/>
                </a:solidFill>
                <a:latin typeface="Calibri"/>
                <a:cs typeface="Calibri"/>
              </a:rPr>
              <a:t>sc</a:t>
            </a:r>
            <a:r>
              <a:rPr sz="1200" b="1" spc="-14" dirty="0" err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9" dirty="0" err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0" dirty="0" err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4" dirty="0" err="1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b="1" spc="4" dirty="0" err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14" dirty="0" err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4" dirty="0" err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0" dirty="0" err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-7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it-IT"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200" dirty="0">
              <a:latin typeface="Calibri"/>
              <a:cs typeface="Calibri"/>
            </a:endParaRPr>
          </a:p>
          <a:p>
            <a:pPr marL="1002817">
              <a:lnSpc>
                <a:spcPts val="1514"/>
              </a:lnSpc>
              <a:spcBef>
                <a:spcPts val="20"/>
              </a:spcBef>
            </a:pPr>
            <a:endParaRPr lang="it-IT" sz="1200" b="1" spc="-29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002817">
              <a:lnSpc>
                <a:spcPts val="1514"/>
              </a:lnSpc>
              <a:spcBef>
                <a:spcPts val="20"/>
              </a:spcBef>
            </a:pPr>
            <a:r>
              <a:rPr lang="it-IT" sz="1200" b="1" spc="-29" dirty="0">
                <a:solidFill>
                  <a:srgbClr val="FFFFFF"/>
                </a:solidFill>
                <a:latin typeface="Calibri"/>
                <a:cs typeface="Calibri"/>
              </a:rPr>
              <a:t>TROFEO ALLA  MIGLIORE  SQUADRA  CON MEDIA ELO &gt; 1799</a:t>
            </a:r>
          </a:p>
          <a:p>
            <a:pPr marL="1002817">
              <a:lnSpc>
                <a:spcPts val="1514"/>
              </a:lnSpc>
              <a:spcBef>
                <a:spcPts val="20"/>
              </a:spcBef>
            </a:pPr>
            <a:endParaRPr lang="it-IT" sz="1200" b="1" spc="-29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002817">
              <a:lnSpc>
                <a:spcPts val="1514"/>
              </a:lnSpc>
              <a:spcBef>
                <a:spcPts val="20"/>
              </a:spcBef>
            </a:pPr>
            <a:r>
              <a:rPr lang="it-IT" sz="1200" b="1" spc="-29" dirty="0">
                <a:solidFill>
                  <a:srgbClr val="FFFFFF"/>
                </a:solidFill>
                <a:latin typeface="Calibri"/>
                <a:cs typeface="Calibri"/>
              </a:rPr>
              <a:t>TROFEO ALLA  SQUADRA  MIGLIORE CON MEDIA ELO &lt; 1800</a:t>
            </a:r>
          </a:p>
          <a:p>
            <a:pPr marL="1002817">
              <a:lnSpc>
                <a:spcPts val="1514"/>
              </a:lnSpc>
              <a:spcBef>
                <a:spcPts val="20"/>
              </a:spcBef>
            </a:pPr>
            <a:endParaRPr lang="it-IT" sz="1200" b="1" spc="-29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002817">
              <a:lnSpc>
                <a:spcPts val="1514"/>
              </a:lnSpc>
              <a:spcBef>
                <a:spcPts val="20"/>
              </a:spcBef>
            </a:pPr>
            <a:r>
              <a:rPr lang="it-IT" sz="1200" b="1" spc="-29" dirty="0">
                <a:solidFill>
                  <a:srgbClr val="FFFFFF"/>
                </a:solidFill>
                <a:latin typeface="Calibri"/>
                <a:cs typeface="Calibri"/>
              </a:rPr>
              <a:t>PREMI NON CUMULABILI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24103" y="258952"/>
            <a:ext cx="5062031" cy="5740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14324" marR="15205">
              <a:lnSpc>
                <a:spcPts val="1530"/>
              </a:lnSpc>
              <a:spcBef>
                <a:spcPts val="76"/>
              </a:spcBef>
            </a:pPr>
            <a:r>
              <a:rPr sz="2100" b="1" spc="4" baseline="1950" dirty="0">
                <a:solidFill>
                  <a:srgbClr val="00AF4F"/>
                </a:solidFill>
                <a:latin typeface="Calibri"/>
                <a:cs typeface="Calibri"/>
              </a:rPr>
              <a:t>R</a:t>
            </a:r>
            <a:r>
              <a:rPr sz="2100" b="1" spc="-25" baseline="1950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4" baseline="1950" dirty="0">
                <a:solidFill>
                  <a:srgbClr val="00AF4F"/>
                </a:solidFill>
                <a:latin typeface="Calibri"/>
                <a:cs typeface="Calibri"/>
              </a:rPr>
              <a:t>G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2100" b="1" spc="-4" baseline="1950" dirty="0">
                <a:solidFill>
                  <a:srgbClr val="00AF4F"/>
                </a:solidFill>
                <a:latin typeface="Calibri"/>
                <a:cs typeface="Calibri"/>
              </a:rPr>
              <a:t>L</a:t>
            </a:r>
            <a:r>
              <a:rPr sz="2100" b="1" spc="-9" baseline="1950" dirty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-4" baseline="1950" dirty="0">
                <a:solidFill>
                  <a:srgbClr val="00AF4F"/>
                </a:solidFill>
                <a:latin typeface="Calibri"/>
                <a:cs typeface="Calibri"/>
              </a:rPr>
              <a:t>M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EN</a:t>
            </a:r>
            <a:r>
              <a:rPr sz="2100" b="1" spc="-34" baseline="1950" dirty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2100" b="1" spc="-39" baseline="1950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-14" baseline="1950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4" baseline="1950" dirty="0">
                <a:solidFill>
                  <a:srgbClr val="00AF4F"/>
                </a:solidFill>
                <a:latin typeface="Calibri"/>
                <a:cs typeface="Calibri"/>
              </a:rPr>
              <a:t>R</a:t>
            </a:r>
            <a:r>
              <a:rPr sz="2100" b="1" spc="-34" baseline="1950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4" baseline="1950" dirty="0">
                <a:solidFill>
                  <a:srgbClr val="00AF4F"/>
                </a:solidFill>
                <a:latin typeface="Calibri"/>
                <a:cs typeface="Calibri"/>
              </a:rPr>
              <a:t>G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2100" b="1" spc="-4" baseline="1950" dirty="0">
                <a:solidFill>
                  <a:srgbClr val="00AF4F"/>
                </a:solidFill>
                <a:latin typeface="Calibri"/>
                <a:cs typeface="Calibri"/>
              </a:rPr>
              <a:t>L</a:t>
            </a:r>
            <a:r>
              <a:rPr sz="2100" b="1" spc="4" baseline="1950" dirty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-4" baseline="1950" dirty="0">
                <a:solidFill>
                  <a:srgbClr val="00AF4F"/>
                </a:solidFill>
                <a:latin typeface="Calibri"/>
                <a:cs typeface="Calibri"/>
              </a:rPr>
              <a:t>M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-9" baseline="1950" dirty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2100" b="1" spc="-34" baseline="1950" dirty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2100" b="1" spc="-39" baseline="1950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4" baseline="1950" dirty="0">
                <a:solidFill>
                  <a:srgbClr val="00AF4F"/>
                </a:solidFill>
                <a:latin typeface="Calibri"/>
                <a:cs typeface="Calibri"/>
              </a:rPr>
              <a:t>F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-4" baseline="1950" dirty="0">
                <a:solidFill>
                  <a:srgbClr val="00AF4F"/>
                </a:solidFill>
                <a:latin typeface="Calibri"/>
                <a:cs typeface="Calibri"/>
              </a:rPr>
              <a:t>MM</a:t>
            </a:r>
            <a:r>
              <a:rPr sz="2100" b="1" spc="-14" baseline="1950" dirty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NI</a:t>
            </a:r>
            <a:r>
              <a:rPr sz="2100" b="1" spc="-4" baseline="1950" dirty="0">
                <a:solidFill>
                  <a:srgbClr val="00AF4F"/>
                </a:solidFill>
                <a:latin typeface="Calibri"/>
                <a:cs typeface="Calibri"/>
              </a:rPr>
              <a:t>L</a:t>
            </a:r>
            <a:r>
              <a:rPr sz="2100" b="1" spc="0" baseline="1950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678" algn="just">
              <a:lnSpc>
                <a:spcPts val="1400"/>
              </a:lnSpc>
              <a:spcBef>
                <a:spcPts val="777"/>
              </a:spcBef>
            </a:pP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1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</a:t>
            </a:r>
            <a:r>
              <a:rPr sz="1200" spc="60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oss</a:t>
            </a:r>
            <a:r>
              <a:rPr sz="1200" spc="4" dirty="0">
                <a:latin typeface="Calibri"/>
                <a:cs typeface="Calibri"/>
              </a:rPr>
              <a:t>on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ec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7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3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S</a:t>
            </a:r>
            <a:r>
              <a:rPr sz="1200" spc="0" dirty="0">
                <a:latin typeface="Calibri"/>
                <a:cs typeface="Calibri"/>
              </a:rPr>
              <a:t>oci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23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9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ella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ia 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olarm</a:t>
            </a:r>
            <a:r>
              <a:rPr sz="1200" spc="-4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81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ff</a:t>
            </a:r>
            <a:r>
              <a:rPr sz="1200" spc="0" dirty="0">
                <a:latin typeface="Calibri"/>
                <a:cs typeface="Calibri"/>
              </a:rPr>
              <a:t>il</a:t>
            </a:r>
            <a:r>
              <a:rPr sz="1200" spc="4" dirty="0">
                <a:latin typeface="Calibri"/>
                <a:cs typeface="Calibri"/>
              </a:rPr>
              <a:t>i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51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2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SI</a:t>
            </a:r>
            <a:r>
              <a:rPr sz="1200" spc="-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-2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94" dirty="0">
                <a:latin typeface="Calibri"/>
                <a:cs typeface="Calibri"/>
              </a:rPr>
              <a:t>’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20</a:t>
            </a:r>
            <a:r>
              <a:rPr sz="1200" spc="-4" dirty="0">
                <a:latin typeface="Calibri"/>
                <a:cs typeface="Calibri"/>
              </a:rPr>
              <a:t>1</a:t>
            </a:r>
            <a:r>
              <a:rPr sz="1200" spc="14" dirty="0">
                <a:latin typeface="Calibri"/>
                <a:cs typeface="Calibri"/>
              </a:rPr>
              <a:t>7</a:t>
            </a:r>
            <a:r>
              <a:rPr sz="1200" spc="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97045"/>
              </a:lnSpc>
              <a:spcBef>
                <a:spcPts val="503"/>
              </a:spcBef>
            </a:pP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2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</a:t>
            </a:r>
            <a:r>
              <a:rPr sz="1200" spc="60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Og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6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Soc</a:t>
            </a:r>
            <a:r>
              <a:rPr sz="1200" spc="4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4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acc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36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ò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iscr</a:t>
            </a:r>
            <a:r>
              <a:rPr sz="1200" spc="4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alla</a:t>
            </a:r>
            <a:r>
              <a:rPr sz="1200" spc="4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an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29" dirty="0">
                <a:latin typeface="Calibri"/>
                <a:cs typeface="Calibri"/>
              </a:rPr>
              <a:t>f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-9" dirty="0">
                <a:latin typeface="Calibri"/>
                <a:cs typeface="Calibri"/>
              </a:rPr>
              <a:t>io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3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r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54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pp</a:t>
            </a:r>
            <a:r>
              <a:rPr sz="1200" spc="-9" dirty="0">
                <a:latin typeface="Calibri"/>
                <a:cs typeface="Calibri"/>
              </a:rPr>
              <a:t>or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uno</a:t>
            </a:r>
            <a:r>
              <a:rPr sz="1200" spc="0" dirty="0">
                <a:latin typeface="Calibri"/>
                <a:cs typeface="Calibri"/>
              </a:rPr>
              <a:t>. 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ias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un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27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51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5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ome</a:t>
            </a:r>
            <a:r>
              <a:rPr sz="1200" spc="2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un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(es.</a:t>
            </a:r>
            <a:r>
              <a:rPr sz="1200" spc="47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-1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, S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m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3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1</a:t>
            </a:r>
            <a:r>
              <a:rPr sz="1200" spc="0" dirty="0">
                <a:latin typeface="Calibri"/>
                <a:cs typeface="Calibri"/>
              </a:rPr>
              <a:t>,</a:t>
            </a:r>
            <a:r>
              <a:rPr sz="1200" spc="-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imo</a:t>
            </a:r>
            <a:r>
              <a:rPr sz="1200" spc="-5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ecc.,</a:t>
            </a:r>
            <a:r>
              <a:rPr sz="1200" spc="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opp</a:t>
            </a:r>
            <a:r>
              <a:rPr sz="1200" spc="9" dirty="0">
                <a:latin typeface="Calibri"/>
                <a:cs typeface="Calibri"/>
              </a:rPr>
              <a:t>u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imo</a:t>
            </a:r>
            <a:r>
              <a:rPr sz="1200" spc="-38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B</a:t>
            </a:r>
            <a:r>
              <a:rPr sz="1200" spc="0" dirty="0">
                <a:latin typeface="Calibri"/>
                <a:cs typeface="Calibri"/>
              </a:rPr>
              <a:t>elli,</a:t>
            </a:r>
            <a:r>
              <a:rPr sz="1200" spc="1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S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imo</a:t>
            </a:r>
            <a:r>
              <a:rPr sz="1200" spc="-53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ivi</a:t>
            </a:r>
            <a:r>
              <a:rPr sz="1200" spc="-6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ecc</a:t>
            </a:r>
            <a:r>
              <a:rPr sz="1200" spc="-4" dirty="0">
                <a:latin typeface="Calibri"/>
                <a:cs typeface="Calibri"/>
              </a:rPr>
              <a:t>)</a:t>
            </a:r>
            <a:r>
              <a:rPr sz="1200" spc="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306" algn="just">
              <a:lnSpc>
                <a:spcPct val="99690"/>
              </a:lnSpc>
              <a:spcBef>
                <a:spcPts val="600"/>
              </a:spcBef>
            </a:pP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3</a:t>
            </a:r>
            <a:r>
              <a:rPr sz="1200" spc="53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a.</a:t>
            </a:r>
            <a:r>
              <a:rPr sz="1200" spc="31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Le</a:t>
            </a:r>
            <a:r>
              <a:rPr sz="1200" spc="43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1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po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1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34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8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ori,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tu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rise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3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ed</a:t>
            </a:r>
            <a:r>
              <a:rPr sz="1200" spc="1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14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.</a:t>
            </a:r>
            <a:r>
              <a:rPr sz="1200" spc="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Il</a:t>
            </a:r>
            <a:r>
              <a:rPr sz="1200" spc="66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ò</a:t>
            </a:r>
            <a:r>
              <a:rPr sz="1200" spc="2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ess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ei</a:t>
            </a:r>
            <a:r>
              <a:rPr sz="1200" spc="3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34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 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ori</a:t>
            </a:r>
            <a:r>
              <a:rPr sz="1200" spc="1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63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ise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38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1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 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76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es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nt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ella</a:t>
            </a:r>
            <a:r>
              <a:rPr sz="1200" spc="7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Soc</a:t>
            </a:r>
            <a:r>
              <a:rPr sz="1200" spc="4" dirty="0">
                <a:latin typeface="Calibri"/>
                <a:cs typeface="Calibri"/>
              </a:rPr>
              <a:t>i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(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8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or</a:t>
            </a:r>
            <a:r>
              <a:rPr sz="1200" spc="0" dirty="0">
                <a:latin typeface="Calibri"/>
                <a:cs typeface="Calibri"/>
              </a:rPr>
              <a:t>e).</a:t>
            </a:r>
            <a:r>
              <a:rPr sz="1200" spc="3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64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 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3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il</a:t>
            </a:r>
            <a:r>
              <a:rPr sz="1200" spc="56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am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ei</a:t>
            </a:r>
            <a:r>
              <a:rPr sz="1200" spc="2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ro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ri</a:t>
            </a:r>
            <a:r>
              <a:rPr sz="1200" spc="31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g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(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3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ccess</a:t>
            </a:r>
            <a:r>
              <a:rPr sz="1200" spc="4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50" dirty="0">
                <a:latin typeface="Calibri"/>
                <a:cs typeface="Calibri"/>
              </a:rPr>
              <a:t>.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7</a:t>
            </a:r>
            <a:r>
              <a:rPr sz="1200" spc="0" dirty="0">
                <a:latin typeface="Calibri"/>
                <a:cs typeface="Calibri"/>
              </a:rPr>
              <a:t>),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mun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ar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6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-84" dirty="0">
                <a:latin typeface="Calibri"/>
                <a:cs typeface="Calibri"/>
              </a:rPr>
              <a:t>’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-4" dirty="0">
                <a:latin typeface="Calibri"/>
                <a:cs typeface="Calibri"/>
              </a:rPr>
              <a:t>b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</a:t>
            </a:r>
            <a:r>
              <a:rPr sz="1200" spc="-25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3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9" dirty="0">
                <a:latin typeface="Calibri"/>
                <a:cs typeface="Calibri"/>
              </a:rPr>
              <a:t>g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18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is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ro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ria</a:t>
            </a:r>
            <a:r>
              <a:rPr sz="1200" spc="13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q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 e 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orger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6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tu</a:t>
            </a:r>
            <a:r>
              <a:rPr sz="1200" spc="0" dirty="0">
                <a:latin typeface="Calibri"/>
                <a:cs typeface="Calibri"/>
              </a:rPr>
              <a:t>ali</a:t>
            </a:r>
            <a:r>
              <a:rPr sz="1200" spc="234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ecl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mi.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Pu</a:t>
            </a:r>
            <a:r>
              <a:rPr sz="1200" spc="0" dirty="0">
                <a:latin typeface="Calibri"/>
                <a:cs typeface="Calibri"/>
              </a:rPr>
              <a:t>ò </a:t>
            </a:r>
            <a:r>
              <a:rPr sz="1200" spc="29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9" dirty="0">
                <a:latin typeface="Calibri"/>
                <a:cs typeface="Calibri"/>
              </a:rPr>
              <a:t>g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1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ai 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mp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20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ella</a:t>
            </a:r>
            <a:r>
              <a:rPr sz="1200" spc="24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ria 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24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d</a:t>
            </a:r>
            <a:r>
              <a:rPr sz="1200" spc="5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acc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are</a:t>
            </a:r>
            <a:r>
              <a:rPr sz="1200" spc="0" dirty="0">
                <a:latin typeface="Calibri"/>
                <a:cs typeface="Calibri"/>
              </a:rPr>
              <a:t>, 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ger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1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d</a:t>
            </a:r>
            <a:r>
              <a:rPr sz="1200" spc="56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f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ir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34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a,</a:t>
            </a:r>
            <a:r>
              <a:rPr sz="1200" spc="3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en</a:t>
            </a:r>
            <a:r>
              <a:rPr sz="1200" spc="-29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36" dirty="0">
                <a:latin typeface="Calibri"/>
                <a:cs typeface="Calibri"/>
              </a:rPr>
              <a:t> </a:t>
            </a:r>
            <a:r>
              <a:rPr sz="1200" spc="-29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alc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omm</a:t>
            </a:r>
            <a:r>
              <a:rPr sz="1200" spc="-4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4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lla</a:t>
            </a:r>
            <a:r>
              <a:rPr sz="1200" spc="-2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osi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3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2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ar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14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1068" algn="just">
              <a:lnSpc>
                <a:spcPct val="99690"/>
              </a:lnSpc>
              <a:spcBef>
                <a:spcPts val="592"/>
              </a:spcBef>
            </a:pP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3  </a:t>
            </a:r>
            <a:r>
              <a:rPr sz="1200" spc="68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b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  </a:t>
            </a:r>
            <a:r>
              <a:rPr sz="1200" spc="44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em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14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.   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e  </a:t>
            </a:r>
            <a:r>
              <a:rPr sz="1200" spc="63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q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 </a:t>
            </a:r>
            <a:r>
              <a:rPr sz="1200" spc="2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on</a:t>
            </a:r>
            <a:r>
              <a:rPr sz="1200" spc="0" dirty="0">
                <a:latin typeface="Calibri"/>
                <a:cs typeface="Calibri"/>
              </a:rPr>
              <a:t>o  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mpo</a:t>
            </a:r>
            <a:r>
              <a:rPr sz="1200" spc="-34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  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a  </a:t>
            </a:r>
            <a:r>
              <a:rPr sz="1200" spc="3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ro  </a:t>
            </a:r>
            <a:r>
              <a:rPr sz="1200" spc="3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ci,  </a:t>
            </a:r>
            <a:r>
              <a:rPr sz="1200" spc="1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un</a:t>
            </a:r>
            <a:r>
              <a:rPr sz="1200" spc="0" dirty="0">
                <a:latin typeface="Calibri"/>
                <a:cs typeface="Calibri"/>
              </a:rPr>
              <a:t>a 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ale rise</a:t>
            </a:r>
            <a:r>
              <a:rPr sz="1200" spc="9" dirty="0">
                <a:latin typeface="Calibri"/>
                <a:cs typeface="Calibri"/>
              </a:rPr>
              <a:t>r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d</a:t>
            </a:r>
            <a:r>
              <a:rPr sz="1200" spc="26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no</a:t>
            </a:r>
            <a:r>
              <a:rPr sz="1200" spc="0" dirty="0">
                <a:latin typeface="Calibri"/>
                <a:cs typeface="Calibri"/>
              </a:rPr>
              <a:t>.</a:t>
            </a:r>
            <a:r>
              <a:rPr sz="1200" spc="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Il</a:t>
            </a:r>
            <a:r>
              <a:rPr sz="1200" spc="52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pu</a:t>
            </a:r>
            <a:r>
              <a:rPr sz="1200" spc="0" dirty="0">
                <a:latin typeface="Calibri"/>
                <a:cs typeface="Calibri"/>
              </a:rPr>
              <a:t>ò</a:t>
            </a:r>
            <a:r>
              <a:rPr sz="1200" spc="5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ess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6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54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elle</a:t>
            </a:r>
            <a:r>
              <a:rPr sz="1200" spc="39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qu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tt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 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rici</a:t>
            </a:r>
            <a:r>
              <a:rPr sz="1200" spc="15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7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16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ris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38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opp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15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44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re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16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Soc</a:t>
            </a:r>
            <a:r>
              <a:rPr sz="1200" spc="4" dirty="0">
                <a:latin typeface="Calibri"/>
                <a:cs typeface="Calibri"/>
              </a:rPr>
              <a:t>i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(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 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n </a:t>
            </a:r>
            <a:r>
              <a:rPr sz="1200" spc="5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or</a:t>
            </a:r>
            <a:r>
              <a:rPr sz="1200" spc="0" dirty="0">
                <a:latin typeface="Calibri"/>
                <a:cs typeface="Calibri"/>
              </a:rPr>
              <a:t>e, </a:t>
            </a:r>
            <a:r>
              <a:rPr sz="1200" spc="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2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ò </a:t>
            </a:r>
            <a:r>
              <a:rPr sz="1200" spc="1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ess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33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 </a:t>
            </a:r>
            <a:r>
              <a:rPr sz="1200" spc="3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9" dirty="0">
                <a:latin typeface="Calibri"/>
                <a:cs typeface="Calibri"/>
              </a:rPr>
              <a:t>m</a:t>
            </a:r>
            <a:r>
              <a:rPr sz="1200" spc="0" dirty="0">
                <a:latin typeface="Calibri"/>
                <a:cs typeface="Calibri"/>
              </a:rPr>
              <a:t>o).  S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à </a:t>
            </a:r>
            <a:r>
              <a:rPr sz="1200" spc="43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a </a:t>
            </a:r>
            <a:r>
              <a:rPr sz="1200" spc="48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 </a:t>
            </a:r>
            <a:r>
              <a:rPr sz="1200" spc="28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il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9" dirty="0">
                <a:latin typeface="Calibri"/>
                <a:cs typeface="Calibri"/>
              </a:rPr>
              <a:t>rr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am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nt</a:t>
            </a:r>
            <a:r>
              <a:rPr sz="1200" spc="0" dirty="0">
                <a:latin typeface="Calibri"/>
                <a:cs typeface="Calibri"/>
              </a:rPr>
              <a:t>o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lle</a:t>
            </a:r>
            <a:r>
              <a:rPr sz="1200" spc="2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ro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rie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ag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(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1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cc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9" dirty="0">
                <a:latin typeface="Calibri"/>
                <a:cs typeface="Calibri"/>
              </a:rPr>
              <a:t>s</a:t>
            </a:r>
            <a:r>
              <a:rPr sz="1200" spc="0" dirty="0">
                <a:latin typeface="Calibri"/>
                <a:cs typeface="Calibri"/>
              </a:rPr>
              <a:t>si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25" dirty="0">
                <a:latin typeface="Calibri"/>
                <a:cs typeface="Calibri"/>
              </a:rPr>
              <a:t>.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7</a:t>
            </a:r>
            <a:r>
              <a:rPr sz="1200" spc="0" dirty="0">
                <a:latin typeface="Calibri"/>
                <a:cs typeface="Calibri"/>
              </a:rPr>
              <a:t>),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mun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all</a:t>
            </a:r>
            <a:r>
              <a:rPr sz="1200" spc="-84" dirty="0">
                <a:latin typeface="Calibri"/>
                <a:cs typeface="Calibri"/>
              </a:rPr>
              <a:t>’</a:t>
            </a:r>
            <a:r>
              <a:rPr sz="1200" spc="-9" dirty="0">
                <a:latin typeface="Calibri"/>
                <a:cs typeface="Calibri"/>
              </a:rPr>
              <a:t>ar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9" dirty="0">
                <a:latin typeface="Calibri"/>
                <a:cs typeface="Calibri"/>
              </a:rPr>
              <a:t>g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3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ri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 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3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ro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ria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q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 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or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58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nt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ali</a:t>
            </a:r>
            <a:r>
              <a:rPr sz="1200" spc="246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ecl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0" dirty="0">
                <a:latin typeface="Calibri"/>
                <a:cs typeface="Calibri"/>
              </a:rPr>
              <a:t>i.</a:t>
            </a:r>
            <a:r>
              <a:rPr sz="1200" spc="24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ò </a:t>
            </a:r>
            <a:r>
              <a:rPr sz="1200" spc="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nf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6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9" dirty="0">
                <a:latin typeface="Calibri"/>
                <a:cs typeface="Calibri"/>
              </a:rPr>
              <a:t>g</a:t>
            </a:r>
            <a:r>
              <a:rPr sz="1200" spc="-9" dirty="0">
                <a:latin typeface="Calibri"/>
                <a:cs typeface="Calibri"/>
              </a:rPr>
              <a:t>ge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 ai </a:t>
            </a:r>
            <a:r>
              <a:rPr sz="1200" spc="11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3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ella</a:t>
            </a:r>
            <a:r>
              <a:rPr sz="1200" spc="24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ria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d</a:t>
            </a:r>
            <a:r>
              <a:rPr sz="1200" spc="5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acc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ar</a:t>
            </a:r>
            <a:r>
              <a:rPr sz="1200" spc="0" dirty="0">
                <a:latin typeface="Calibri"/>
                <a:cs typeface="Calibri"/>
              </a:rPr>
              <a:t>e,</a:t>
            </a:r>
            <a:r>
              <a:rPr sz="1200" spc="31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ger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38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d</a:t>
            </a:r>
            <a:r>
              <a:rPr sz="1200" spc="5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3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a, 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-19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37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alc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omm</a:t>
            </a:r>
            <a:r>
              <a:rPr sz="1200" spc="-4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3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lla</a:t>
            </a:r>
            <a:r>
              <a:rPr sz="1200" spc="-12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osi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6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elle</a:t>
            </a:r>
            <a:r>
              <a:rPr sz="1200" spc="-1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14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3050" algn="just">
              <a:lnSpc>
                <a:spcPct val="97045"/>
              </a:lnSpc>
              <a:spcBef>
                <a:spcPts val="538"/>
              </a:spcBef>
            </a:pP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4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 </a:t>
            </a:r>
            <a:r>
              <a:rPr sz="1200" spc="22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-69" dirty="0">
                <a:latin typeface="Calibri"/>
                <a:cs typeface="Calibri"/>
              </a:rPr>
              <a:t>T</a:t>
            </a:r>
            <a:r>
              <a:rPr sz="1200" spc="-4" dirty="0">
                <a:latin typeface="Calibri"/>
                <a:cs typeface="Calibri"/>
              </a:rPr>
              <a:t>ut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 </a:t>
            </a:r>
            <a:r>
              <a:rPr sz="1200" spc="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 </a:t>
            </a:r>
            <a:r>
              <a:rPr sz="1200" spc="28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23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elle </a:t>
            </a:r>
            <a:r>
              <a:rPr sz="1200" spc="27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5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  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olar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5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isc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 </a:t>
            </a:r>
            <a:r>
              <a:rPr sz="1200" spc="1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alla Soc</a:t>
            </a:r>
            <a:r>
              <a:rPr sz="1200" spc="4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4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54" dirty="0">
                <a:latin typeface="Calibri"/>
                <a:cs typeface="Calibri"/>
              </a:rPr>
              <a:t> 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 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d</a:t>
            </a:r>
            <a:r>
              <a:rPr sz="1200" spc="7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ess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6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os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0" dirty="0">
                <a:latin typeface="Calibri"/>
                <a:cs typeface="Calibri"/>
              </a:rPr>
              <a:t>esso</a:t>
            </a:r>
            <a:r>
              <a:rPr sz="1200" spc="4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5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ess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31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SI</a:t>
            </a:r>
            <a:r>
              <a:rPr sz="1200" spc="6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(a</a:t>
            </a:r>
            <a:r>
              <a:rPr sz="1200" spc="-34" dirty="0">
                <a:latin typeface="Calibri"/>
                <a:cs typeface="Calibri"/>
              </a:rPr>
              <a:t>g</a:t>
            </a:r>
            <a:r>
              <a:rPr sz="1200" spc="4" dirty="0">
                <a:latin typeface="Calibri"/>
                <a:cs typeface="Calibri"/>
              </a:rPr>
              <a:t>on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a, 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ia</a:t>
            </a:r>
            <a:r>
              <a:rPr sz="1200" spc="-5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j</a:t>
            </a:r>
            <a:r>
              <a:rPr sz="1200" spc="4" dirty="0">
                <a:latin typeface="Calibri"/>
                <a:cs typeface="Calibri"/>
              </a:rPr>
              <a:t>un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es)</a:t>
            </a:r>
            <a:r>
              <a:rPr sz="1200" spc="-6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-4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84" dirty="0">
                <a:latin typeface="Calibri"/>
                <a:cs typeface="Calibri"/>
              </a:rPr>
              <a:t>’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201</a:t>
            </a:r>
            <a:r>
              <a:rPr sz="1200" spc="14" dirty="0">
                <a:latin typeface="Calibri"/>
                <a:cs typeface="Calibri"/>
              </a:rPr>
              <a:t>7</a:t>
            </a:r>
            <a:r>
              <a:rPr sz="1200" spc="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306" algn="just">
              <a:lnSpc>
                <a:spcPct val="99589"/>
              </a:lnSpc>
              <a:spcBef>
                <a:spcPts val="601"/>
              </a:spcBef>
            </a:pP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5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</a:t>
            </a:r>
            <a:r>
              <a:rPr sz="1200" spc="4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3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 si</a:t>
            </a:r>
            <a:r>
              <a:rPr sz="1200" spc="51" dirty="0">
                <a:latin typeface="Calibri"/>
                <a:cs typeface="Calibri"/>
              </a:rPr>
              <a:t> </a:t>
            </a:r>
            <a:r>
              <a:rPr sz="1200" spc="-34" dirty="0">
                <a:latin typeface="Calibri"/>
                <a:cs typeface="Calibri"/>
              </a:rPr>
              <a:t>s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ol</a:t>
            </a:r>
            <a:r>
              <a:rPr sz="1200" spc="-9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su</a:t>
            </a:r>
            <a:r>
              <a:rPr sz="1200" spc="28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2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nu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3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eciso</a:t>
            </a:r>
            <a:r>
              <a:rPr sz="1200" spc="43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al</a:t>
            </a:r>
            <a:r>
              <a:rPr sz="1200" spc="2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4" dirty="0">
                <a:latin typeface="Calibri"/>
                <a:cs typeface="Calibri"/>
              </a:rPr>
              <a:t>pp</a:t>
            </a:r>
            <a:r>
              <a:rPr sz="1200" spc="0" dirty="0">
                <a:latin typeface="Calibri"/>
                <a:cs typeface="Calibri"/>
              </a:rPr>
              <a:t>o a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ale</a:t>
            </a:r>
            <a:r>
              <a:rPr sz="1200" spc="25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all</a:t>
            </a:r>
            <a:r>
              <a:rPr sz="1200" spc="4" dirty="0">
                <a:latin typeface="Calibri"/>
                <a:cs typeface="Calibri"/>
              </a:rPr>
              <a:t>’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io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24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ma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29" dirty="0">
                <a:latin typeface="Calibri"/>
                <a:cs typeface="Calibri"/>
              </a:rPr>
              <a:t>f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-9" dirty="0">
                <a:latin typeface="Calibri"/>
                <a:cs typeface="Calibri"/>
              </a:rPr>
              <a:t>io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20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26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9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21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</a:t>
            </a:r>
            <a:r>
              <a:rPr sz="1200" spc="25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nu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3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  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 iscr</a:t>
            </a:r>
            <a:r>
              <a:rPr sz="1200" spc="4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e,</a:t>
            </a:r>
            <a:r>
              <a:rPr sz="1200" spc="174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17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te</a:t>
            </a:r>
            <a:r>
              <a:rPr sz="1200" spc="-9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69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18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lessi</a:t>
            </a:r>
            <a:r>
              <a:rPr sz="1200" spc="4" dirty="0">
                <a:latin typeface="Calibri"/>
                <a:cs typeface="Calibri"/>
              </a:rPr>
              <a:t>on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61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0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1</a:t>
            </a:r>
            <a:r>
              <a:rPr sz="1200" spc="0" dirty="0">
                <a:latin typeface="Calibri"/>
                <a:cs typeface="Calibri"/>
              </a:rPr>
              <a:t>5</a:t>
            </a:r>
            <a:r>
              <a:rPr sz="1200" spc="18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17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71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169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tu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7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17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a,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9732" y="546607"/>
            <a:ext cx="4667312" cy="4702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46" algn="just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>
                <a:solidFill>
                  <a:srgbClr val="00AF4F"/>
                </a:solidFill>
                <a:latin typeface="Calibri"/>
                <a:cs typeface="Calibri"/>
              </a:rPr>
              <a:t>7</a:t>
            </a:r>
            <a:r>
              <a:rPr sz="1800" spc="230" baseline="227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800" spc="0" baseline="2275" dirty="0">
                <a:solidFill>
                  <a:srgbClr val="00AF4F"/>
                </a:solidFill>
                <a:latin typeface="Calibri"/>
                <a:cs typeface="Calibri"/>
              </a:rPr>
              <a:t>a.</a:t>
            </a:r>
            <a:r>
              <a:rPr sz="1800" spc="207" baseline="227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218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gi</a:t>
            </a:r>
            <a:r>
              <a:rPr sz="1800" spc="4" baseline="2275" dirty="0">
                <a:latin typeface="Calibri"/>
                <a:cs typeface="Calibri"/>
              </a:rPr>
              <a:t>o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ori</a:t>
            </a:r>
            <a:r>
              <a:rPr sz="1800" spc="19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si</a:t>
            </a:r>
            <a:r>
              <a:rPr sz="1800" spc="213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is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-19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-9" baseline="2275" dirty="0">
                <a:latin typeface="Calibri"/>
                <a:cs typeface="Calibri"/>
              </a:rPr>
              <a:t>go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178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4" baseline="2275" dirty="0">
                <a:latin typeface="Calibri"/>
                <a:cs typeface="Calibri"/>
              </a:rPr>
              <a:t>u</a:t>
            </a:r>
            <a:r>
              <a:rPr sz="1800" spc="0" baseline="2275" dirty="0">
                <a:latin typeface="Calibri"/>
                <a:cs typeface="Calibri"/>
              </a:rPr>
              <a:t>lle</a:t>
            </a:r>
            <a:r>
              <a:rPr sz="1800" spc="218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0" baseline="2275" dirty="0">
                <a:latin typeface="Calibri"/>
                <a:cs typeface="Calibri"/>
              </a:rPr>
              <a:t>acc</a:t>
            </a:r>
            <a:r>
              <a:rPr sz="1800" spc="4" baseline="2275" dirty="0">
                <a:latin typeface="Calibri"/>
                <a:cs typeface="Calibri"/>
              </a:rPr>
              <a:t>h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185" baseline="2275" dirty="0">
                <a:latin typeface="Calibri"/>
                <a:cs typeface="Calibri"/>
              </a:rPr>
              <a:t> 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0" baseline="2275" dirty="0">
                <a:latin typeface="Calibri"/>
                <a:cs typeface="Calibri"/>
              </a:rPr>
              <a:t>n</a:t>
            </a:r>
            <a:r>
              <a:rPr sz="1800" spc="217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b</a:t>
            </a:r>
            <a:r>
              <a:rPr sz="1800" spc="0" baseline="2275" dirty="0">
                <a:latin typeface="Calibri"/>
                <a:cs typeface="Calibri"/>
              </a:rPr>
              <a:t>ase</a:t>
            </a:r>
            <a:r>
              <a:rPr sz="1800" spc="21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al</a:t>
            </a:r>
            <a:r>
              <a:rPr sz="1800" spc="227" baseline="2275" dirty="0">
                <a:latin typeface="Calibri"/>
                <a:cs typeface="Calibri"/>
              </a:rPr>
              <a:t> </a:t>
            </a:r>
            <a:r>
              <a:rPr sz="1800" spc="-14" baseline="2275" dirty="0">
                <a:latin typeface="Calibri"/>
                <a:cs typeface="Calibri"/>
              </a:rPr>
              <a:t>v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0" baseline="2275" dirty="0">
                <a:latin typeface="Calibri"/>
                <a:cs typeface="Calibri"/>
              </a:rPr>
              <a:t>l</a:t>
            </a:r>
            <a:r>
              <a:rPr sz="1800" spc="-9" baseline="2275" dirty="0">
                <a:latin typeface="Calibri"/>
                <a:cs typeface="Calibri"/>
              </a:rPr>
              <a:t>o</a:t>
            </a:r>
            <a:r>
              <a:rPr sz="1800" spc="-1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195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ell’E</a:t>
            </a:r>
            <a:r>
              <a:rPr sz="1800" spc="-9" baseline="2275" dirty="0">
                <a:latin typeface="Calibri"/>
                <a:cs typeface="Calibri"/>
              </a:rPr>
              <a:t>l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endParaRPr sz="1200" dirty="0">
              <a:latin typeface="Calibri"/>
              <a:cs typeface="Calibri"/>
            </a:endParaRPr>
          </a:p>
          <a:p>
            <a:pPr marL="12700" marR="8244" algn="just">
              <a:lnSpc>
                <a:spcPts val="1405"/>
              </a:lnSpc>
              <a:spcBef>
                <a:spcPts val="4"/>
              </a:spcBef>
            </a:pPr>
            <a:r>
              <a:rPr sz="1800" spc="-4" baseline="2275" dirty="0">
                <a:latin typeface="Calibri"/>
                <a:cs typeface="Calibri"/>
              </a:rPr>
              <a:t>(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0" baseline="2275" dirty="0">
                <a:latin typeface="Calibri"/>
                <a:cs typeface="Calibri"/>
              </a:rPr>
              <a:t>ome</a:t>
            </a:r>
            <a:r>
              <a:rPr sz="1800" spc="160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escr</a:t>
            </a:r>
            <a:r>
              <a:rPr sz="1800" spc="4" baseline="2275" dirty="0">
                <a:latin typeface="Calibri"/>
                <a:cs typeface="Calibri"/>
              </a:rPr>
              <a:t>i</a:t>
            </a:r>
            <a:r>
              <a:rPr sz="1800" spc="-4" baseline="2275" dirty="0">
                <a:latin typeface="Calibri"/>
                <a:cs typeface="Calibri"/>
              </a:rPr>
              <a:t>tt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157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al</a:t>
            </a:r>
            <a:r>
              <a:rPr sz="1800" spc="152" baseline="2275" dirty="0">
                <a:latin typeface="Calibri"/>
                <a:cs typeface="Calibri"/>
              </a:rPr>
              <a:t> </a:t>
            </a:r>
            <a:r>
              <a:rPr sz="1800" spc="-4" baseline="2275" dirty="0">
                <a:latin typeface="Calibri"/>
                <a:cs typeface="Calibri"/>
              </a:rPr>
              <a:t>p</a:t>
            </a:r>
            <a:r>
              <a:rPr sz="1800" spc="4" baseline="2275" dirty="0">
                <a:latin typeface="Calibri"/>
                <a:cs typeface="Calibri"/>
              </a:rPr>
              <a:t>u</a:t>
            </a:r>
            <a:r>
              <a:rPr sz="1800" spc="-29" baseline="2275" dirty="0">
                <a:latin typeface="Calibri"/>
                <a:cs typeface="Calibri"/>
              </a:rPr>
              <a:t>n</a:t>
            </a:r>
            <a:r>
              <a:rPr sz="1800" spc="-1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156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ec</a:t>
            </a:r>
            <a:r>
              <a:rPr sz="1800" spc="4" baseline="2275" dirty="0">
                <a:latin typeface="Calibri"/>
                <a:cs typeface="Calibri"/>
              </a:rPr>
              <a:t>ed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-29" baseline="2275" dirty="0">
                <a:latin typeface="Calibri"/>
                <a:cs typeface="Calibri"/>
              </a:rPr>
              <a:t>n</a:t>
            </a:r>
            <a:r>
              <a:rPr sz="1800" spc="-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e),</a:t>
            </a:r>
            <a:r>
              <a:rPr sz="1800" spc="118" baseline="2275" dirty="0">
                <a:latin typeface="Calibri"/>
                <a:cs typeface="Calibri"/>
              </a:rPr>
              <a:t> 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0" baseline="2275" dirty="0">
                <a:latin typeface="Calibri"/>
                <a:cs typeface="Calibri"/>
              </a:rPr>
              <a:t>on</a:t>
            </a:r>
            <a:r>
              <a:rPr sz="1800" spc="17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la</a:t>
            </a:r>
            <a:r>
              <a:rPr sz="1800" spc="177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r</a:t>
            </a:r>
            <a:r>
              <a:rPr sz="1800" spc="-25" baseline="2275" dirty="0">
                <a:latin typeface="Calibri"/>
                <a:cs typeface="Calibri"/>
              </a:rPr>
              <a:t>i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14" baseline="2275" dirty="0">
                <a:latin typeface="Calibri"/>
                <a:cs typeface="Calibri"/>
              </a:rPr>
              <a:t>r</a:t>
            </a:r>
            <a:r>
              <a:rPr sz="1800" spc="-14" baseline="2275" dirty="0">
                <a:latin typeface="Calibri"/>
                <a:cs typeface="Calibri"/>
              </a:rPr>
              <a:t>v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15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c</a:t>
            </a:r>
            <a:r>
              <a:rPr sz="1800" spc="4" baseline="2275" dirty="0">
                <a:latin typeface="Calibri"/>
                <a:cs typeface="Calibri"/>
              </a:rPr>
              <a:t>h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158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-9" baseline="2275" dirty="0">
                <a:latin typeface="Calibri"/>
                <a:cs typeface="Calibri"/>
              </a:rPr>
              <a:t>o</a:t>
            </a:r>
            <a:r>
              <a:rPr sz="1800" spc="0" baseline="2275" dirty="0">
                <a:latin typeface="Calibri"/>
                <a:cs typeface="Calibri"/>
              </a:rPr>
              <a:t>v</a:t>
            </a:r>
            <a:r>
              <a:rPr sz="1800" spc="-34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à</a:t>
            </a:r>
            <a:r>
              <a:rPr sz="1800" spc="158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ess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14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il</a:t>
            </a:r>
            <a:endParaRPr sz="1200" dirty="0">
              <a:latin typeface="Calibri"/>
              <a:cs typeface="Calibri"/>
            </a:endParaRPr>
          </a:p>
          <a:p>
            <a:pPr marL="12700" marR="9767" algn="just">
              <a:lnSpc>
                <a:spcPts val="1405"/>
              </a:lnSpc>
            </a:pPr>
            <a:r>
              <a:rPr sz="1800" spc="0" baseline="2275" dirty="0">
                <a:latin typeface="Calibri"/>
                <a:cs typeface="Calibri"/>
              </a:rPr>
              <a:t>gi</a:t>
            </a:r>
            <a:r>
              <a:rPr sz="1800" spc="4" baseline="2275" dirty="0">
                <a:latin typeface="Calibri"/>
                <a:cs typeface="Calibri"/>
              </a:rPr>
              <a:t>o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to</a:t>
            </a:r>
            <a:r>
              <a:rPr sz="1800" spc="-1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190" baseline="2275" dirty="0">
                <a:latin typeface="Calibri"/>
                <a:cs typeface="Calibri"/>
              </a:rPr>
              <a:t> 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-9" baseline="2275" dirty="0">
                <a:latin typeface="Calibri"/>
                <a:cs typeface="Calibri"/>
              </a:rPr>
              <a:t>o</a:t>
            </a:r>
            <a:r>
              <a:rPr sz="1800" spc="0" baseline="2275" dirty="0">
                <a:latin typeface="Calibri"/>
                <a:cs typeface="Calibri"/>
              </a:rPr>
              <a:t>n</a:t>
            </a:r>
            <a:r>
              <a:rPr sz="1800" spc="208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l</a:t>
            </a:r>
            <a:r>
              <a:rPr sz="1800" spc="-9" baseline="2275" dirty="0">
                <a:latin typeface="Calibri"/>
                <a:cs typeface="Calibri"/>
              </a:rPr>
              <a:t>’</a:t>
            </a:r>
            <a:r>
              <a:rPr sz="1800" spc="0" baseline="2275" dirty="0">
                <a:latin typeface="Calibri"/>
                <a:cs typeface="Calibri"/>
              </a:rPr>
              <a:t>Elo</a:t>
            </a:r>
            <a:r>
              <a:rPr sz="1800" spc="195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0" baseline="2275" dirty="0">
                <a:latin typeface="Calibri"/>
                <a:cs typeface="Calibri"/>
              </a:rPr>
              <a:t>ù</a:t>
            </a:r>
            <a:r>
              <a:rPr sz="1800" spc="185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b</a:t>
            </a:r>
            <a:r>
              <a:rPr sz="1800" spc="0" baseline="2275" dirty="0">
                <a:latin typeface="Calibri"/>
                <a:cs typeface="Calibri"/>
              </a:rPr>
              <a:t>ass</a:t>
            </a:r>
            <a:r>
              <a:rPr sz="1800" spc="-19" baseline="2275" dirty="0">
                <a:latin typeface="Calibri"/>
                <a:cs typeface="Calibri"/>
              </a:rPr>
              <a:t>o</a:t>
            </a:r>
            <a:r>
              <a:rPr sz="1800" spc="0" baseline="2275" dirty="0">
                <a:latin typeface="Calibri"/>
                <a:cs typeface="Calibri"/>
              </a:rPr>
              <a:t>,</a:t>
            </a:r>
            <a:r>
              <a:rPr sz="1800" spc="190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220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que</a:t>
            </a:r>
            <a:r>
              <a:rPr sz="1800" spc="-34" baseline="2275" dirty="0">
                <a:latin typeface="Calibri"/>
                <a:cs typeface="Calibri"/>
              </a:rPr>
              <a:t>s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178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osi</a:t>
            </a:r>
            <a:r>
              <a:rPr sz="1800" spc="4" baseline="2275" dirty="0">
                <a:latin typeface="Calibri"/>
                <a:cs typeface="Calibri"/>
              </a:rPr>
              <a:t>z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-19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180" baseline="2275" dirty="0">
                <a:latin typeface="Calibri"/>
                <a:cs typeface="Calibri"/>
              </a:rPr>
              <a:t> 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-34" baseline="2275" dirty="0">
                <a:latin typeface="Calibri"/>
                <a:cs typeface="Calibri"/>
              </a:rPr>
              <a:t>s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-1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à</a:t>
            </a:r>
            <a:r>
              <a:rPr sz="1800" spc="186" baseline="2275" dirty="0">
                <a:latin typeface="Calibri"/>
                <a:cs typeface="Calibri"/>
              </a:rPr>
              <a:t> 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-19" baseline="2275" dirty="0">
                <a:latin typeface="Calibri"/>
                <a:cs typeface="Calibri"/>
              </a:rPr>
              <a:t>n</a:t>
            </a:r>
            <a:r>
              <a:rPr sz="1800" spc="-14" baseline="2275" dirty="0">
                <a:latin typeface="Calibri"/>
                <a:cs typeface="Calibri"/>
              </a:rPr>
              <a:t>v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0" baseline="2275" dirty="0">
                <a:latin typeface="Calibri"/>
                <a:cs typeface="Calibri"/>
              </a:rPr>
              <a:t>ri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-4" baseline="2275" dirty="0">
                <a:latin typeface="Calibri"/>
                <a:cs typeface="Calibri"/>
              </a:rPr>
              <a:t>b</a:t>
            </a:r>
            <a:r>
              <a:rPr sz="1800" spc="0" baseline="2275" dirty="0">
                <a:latin typeface="Calibri"/>
                <a:cs typeface="Calibri"/>
              </a:rPr>
              <a:t>ile</a:t>
            </a:r>
            <a:r>
              <a:rPr sz="1800" spc="165" baseline="2275" dirty="0">
                <a:latin typeface="Calibri"/>
                <a:cs typeface="Calibri"/>
              </a:rPr>
              <a:t> </a:t>
            </a:r>
            <a:r>
              <a:rPr sz="1800" spc="-4" baseline="2275" dirty="0">
                <a:latin typeface="Calibri"/>
                <a:cs typeface="Calibri"/>
              </a:rPr>
              <a:t>p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r</a:t>
            </a:r>
            <a:endParaRPr sz="1200" dirty="0">
              <a:latin typeface="Calibri"/>
              <a:cs typeface="Calibri"/>
            </a:endParaRPr>
          </a:p>
          <a:p>
            <a:pPr marL="12700" marR="6872" algn="just">
              <a:lnSpc>
                <a:spcPts val="1405"/>
              </a:lnSpc>
            </a:pPr>
            <a:r>
              <a:rPr sz="1800" spc="-4" baseline="2275" dirty="0">
                <a:latin typeface="Calibri"/>
                <a:cs typeface="Calibri"/>
              </a:rPr>
              <a:t>tutt</a:t>
            </a:r>
            <a:r>
              <a:rPr sz="1800" spc="0" baseline="2275" dirty="0">
                <a:latin typeface="Calibri"/>
                <a:cs typeface="Calibri"/>
              </a:rPr>
              <a:t>a </a:t>
            </a:r>
            <a:r>
              <a:rPr sz="1800" spc="167" baseline="2275" dirty="0">
                <a:latin typeface="Calibri"/>
                <a:cs typeface="Calibri"/>
              </a:rPr>
              <a:t> </a:t>
            </a:r>
            <a:r>
              <a:rPr sz="1800" spc="-9" baseline="2275" dirty="0">
                <a:latin typeface="Calibri"/>
                <a:cs typeface="Calibri"/>
              </a:rPr>
              <a:t>l</a:t>
            </a:r>
            <a:r>
              <a:rPr sz="1800" spc="0" baseline="2275" dirty="0">
                <a:latin typeface="Calibri"/>
                <a:cs typeface="Calibri"/>
              </a:rPr>
              <a:t>a </a:t>
            </a:r>
            <a:r>
              <a:rPr sz="1800" spc="182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m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-29" baseline="2275" dirty="0">
                <a:latin typeface="Calibri"/>
                <a:cs typeface="Calibri"/>
              </a:rPr>
              <a:t>f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-25" baseline="2275" dirty="0">
                <a:latin typeface="Calibri"/>
                <a:cs typeface="Calibri"/>
              </a:rPr>
              <a:t>s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z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9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. </a:t>
            </a:r>
            <a:r>
              <a:rPr sz="1800" spc="98" baseline="2275" dirty="0">
                <a:latin typeface="Calibri"/>
                <a:cs typeface="Calibri"/>
              </a:rPr>
              <a:t> </a:t>
            </a:r>
            <a:r>
              <a:rPr sz="1800" spc="-9" baseline="2275" dirty="0">
                <a:latin typeface="Calibri"/>
                <a:cs typeface="Calibri"/>
              </a:rPr>
              <a:t>Fo</a:t>
            </a:r>
            <a:r>
              <a:rPr sz="1800" spc="0" baseline="2275" dirty="0">
                <a:latin typeface="Calibri"/>
                <a:cs typeface="Calibri"/>
              </a:rPr>
              <a:t>rm</a:t>
            </a:r>
            <a:r>
              <a:rPr sz="1800" spc="4" baseline="2275" dirty="0">
                <a:latin typeface="Calibri"/>
                <a:cs typeface="Calibri"/>
              </a:rPr>
              <a:t>az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9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i </a:t>
            </a:r>
            <a:r>
              <a:rPr sz="1800" spc="112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-9" baseline="2275" dirty="0">
                <a:latin typeface="Calibri"/>
                <a:cs typeface="Calibri"/>
              </a:rPr>
              <a:t>o</a:t>
            </a:r>
            <a:r>
              <a:rPr sz="1800" spc="0" baseline="2275" dirty="0">
                <a:latin typeface="Calibri"/>
                <a:cs typeface="Calibri"/>
              </a:rPr>
              <a:t>n </a:t>
            </a:r>
            <a:r>
              <a:rPr sz="1800" spc="177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sc</a:t>
            </a:r>
            <a:r>
              <a:rPr sz="1800" spc="4" baseline="2275" dirty="0">
                <a:latin typeface="Calibri"/>
                <a:cs typeface="Calibri"/>
              </a:rPr>
              <a:t>h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19" baseline="2275" dirty="0">
                <a:latin typeface="Calibri"/>
                <a:cs typeface="Calibri"/>
              </a:rPr>
              <a:t>er</a:t>
            </a:r>
            <a:r>
              <a:rPr sz="1800" spc="-25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e </a:t>
            </a:r>
            <a:r>
              <a:rPr sz="1800" spc="146" baseline="2275" dirty="0">
                <a:latin typeface="Calibri"/>
                <a:cs typeface="Calibri"/>
              </a:rPr>
              <a:t> 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4" baseline="2275" dirty="0">
                <a:latin typeface="Calibri"/>
                <a:cs typeface="Calibri"/>
              </a:rPr>
              <a:t>o</a:t>
            </a:r>
            <a:r>
              <a:rPr sz="1800" spc="-9" baseline="2275" dirty="0">
                <a:latin typeface="Calibri"/>
                <a:cs typeface="Calibri"/>
              </a:rPr>
              <a:t>rr</a:t>
            </a:r>
            <a:r>
              <a:rPr sz="1800" spc="-29" baseline="2275" dirty="0">
                <a:latin typeface="Calibri"/>
                <a:cs typeface="Calibri"/>
              </a:rPr>
              <a:t>e</a:t>
            </a:r>
            <a:r>
              <a:rPr sz="1800" spc="-14" baseline="2275" dirty="0">
                <a:latin typeface="Calibri"/>
                <a:cs typeface="Calibri"/>
              </a:rPr>
              <a:t>t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am</a:t>
            </a:r>
            <a:r>
              <a:rPr sz="1800" spc="-19" baseline="2275" dirty="0">
                <a:latin typeface="Calibri"/>
                <a:cs typeface="Calibri"/>
              </a:rPr>
              <a:t>e</a:t>
            </a:r>
            <a:r>
              <a:rPr sz="1800" spc="-4" baseline="2275" dirty="0">
                <a:latin typeface="Calibri"/>
                <a:cs typeface="Calibri"/>
              </a:rPr>
              <a:t>nt</a:t>
            </a:r>
            <a:r>
              <a:rPr sz="1800" spc="0" baseline="2275" dirty="0">
                <a:latin typeface="Calibri"/>
                <a:cs typeface="Calibri"/>
              </a:rPr>
              <a:t>e </a:t>
            </a:r>
            <a:r>
              <a:rPr sz="1800" spc="119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-19" baseline="2275" dirty="0">
                <a:latin typeface="Calibri"/>
                <a:cs typeface="Calibri"/>
              </a:rPr>
              <a:t>/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endParaRPr sz="1200" dirty="0">
              <a:latin typeface="Calibri"/>
              <a:cs typeface="Calibri"/>
            </a:endParaRPr>
          </a:p>
          <a:p>
            <a:pPr marL="12700" marR="1493533" algn="just">
              <a:lnSpc>
                <a:spcPts val="1390"/>
              </a:lnSpc>
            </a:pP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mp</a:t>
            </a:r>
            <a:r>
              <a:rPr sz="1800" spc="0" baseline="2275" dirty="0">
                <a:latin typeface="Calibri"/>
                <a:cs typeface="Calibri"/>
              </a:rPr>
              <a:t>l</a:t>
            </a:r>
            <a:r>
              <a:rPr sz="1800" spc="-19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59" baseline="2275" dirty="0">
                <a:latin typeface="Calibri"/>
                <a:cs typeface="Calibri"/>
              </a:rPr>
              <a:t> 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m</a:t>
            </a:r>
            <a:r>
              <a:rPr sz="1800" spc="-4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90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la</a:t>
            </a:r>
            <a:r>
              <a:rPr sz="1800" spc="-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4" baseline="2275" dirty="0">
                <a:latin typeface="Calibri"/>
                <a:cs typeface="Calibri"/>
              </a:rPr>
              <a:t>onf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-4" baseline="2275" dirty="0">
                <a:latin typeface="Calibri"/>
                <a:cs typeface="Calibri"/>
              </a:rPr>
              <a:t>t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-72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er</a:t>
            </a:r>
            <a:r>
              <a:rPr sz="1800" spc="-31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4-</a:t>
            </a:r>
            <a:r>
              <a:rPr sz="1800" spc="0" baseline="2275" dirty="0">
                <a:latin typeface="Calibri"/>
                <a:cs typeface="Calibri"/>
              </a:rPr>
              <a:t>0</a:t>
            </a:r>
            <a:r>
              <a:rPr sz="1800" spc="-5" baseline="2275" dirty="0">
                <a:latin typeface="Calibri"/>
                <a:cs typeface="Calibri"/>
              </a:rPr>
              <a:t> </a:t>
            </a:r>
            <a:r>
              <a:rPr sz="1800" spc="-2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r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19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12700" algn="just">
              <a:lnSpc>
                <a:spcPct val="97249"/>
              </a:lnSpc>
              <a:spcBef>
                <a:spcPts val="459"/>
              </a:spcBef>
            </a:pP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7 </a:t>
            </a:r>
            <a:r>
              <a:rPr sz="1200" spc="21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b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</a:t>
            </a:r>
            <a:r>
              <a:rPr sz="1200" spc="244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Fe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il</a:t>
            </a:r>
            <a:r>
              <a:rPr sz="1200" spc="14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.</a:t>
            </a:r>
            <a:r>
              <a:rPr sz="1200" spc="19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Le </a:t>
            </a:r>
            <a:r>
              <a:rPr sz="1200" spc="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ici</a:t>
            </a:r>
            <a:r>
              <a:rPr sz="1200" spc="24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si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go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36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e  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14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cc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43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254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0" dirty="0">
                <a:latin typeface="Calibri"/>
                <a:cs typeface="Calibri"/>
              </a:rPr>
              <a:t>ase  al 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al</a:t>
            </a:r>
            <a:r>
              <a:rPr sz="1200" spc="-9" dirty="0">
                <a:latin typeface="Calibri"/>
                <a:cs typeface="Calibri"/>
              </a:rPr>
              <a:t>or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de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l’Elo</a:t>
            </a:r>
            <a:r>
              <a:rPr sz="1200" spc="31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(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ome</a:t>
            </a:r>
            <a:r>
              <a:rPr sz="1200" spc="37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scri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</a:t>
            </a:r>
            <a:r>
              <a:rPr sz="1200" spc="29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ec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e),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6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44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is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14" dirty="0">
                <a:latin typeface="Calibri"/>
                <a:cs typeface="Calibri"/>
              </a:rPr>
              <a:t>r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v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ess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3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ice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9" dirty="0">
                <a:latin typeface="Calibri"/>
                <a:cs typeface="Calibri"/>
              </a:rPr>
              <a:t>’</a:t>
            </a:r>
            <a:r>
              <a:rPr sz="1200" spc="0" dirty="0">
                <a:latin typeface="Calibri"/>
                <a:cs typeface="Calibri"/>
              </a:rPr>
              <a:t>Elo</a:t>
            </a:r>
            <a:r>
              <a:rPr sz="1200" spc="3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ù</a:t>
            </a:r>
            <a:r>
              <a:rPr sz="1200" spc="2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0" dirty="0">
                <a:latin typeface="Calibri"/>
                <a:cs typeface="Calibri"/>
              </a:rPr>
              <a:t>ass</a:t>
            </a:r>
            <a:r>
              <a:rPr sz="1200" spc="-1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,</a:t>
            </a:r>
            <a:r>
              <a:rPr sz="1200" spc="1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que</a:t>
            </a:r>
            <a:r>
              <a:rPr sz="1200" spc="-3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osi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à i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ar</a:t>
            </a:r>
            <a:r>
              <a:rPr sz="1200" spc="-9" dirty="0">
                <a:latin typeface="Calibri"/>
                <a:cs typeface="Calibri"/>
              </a:rPr>
              <a:t>ia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0" dirty="0">
                <a:latin typeface="Calibri"/>
                <a:cs typeface="Calibri"/>
              </a:rPr>
              <a:t>ile</a:t>
            </a:r>
            <a:r>
              <a:rPr sz="1200" spc="4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56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tu</a:t>
            </a:r>
            <a:r>
              <a:rPr sz="1200" spc="-1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58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8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ma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3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14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. </a:t>
            </a:r>
            <a:r>
              <a:rPr sz="1200" spc="-9" dirty="0">
                <a:latin typeface="Calibri"/>
                <a:cs typeface="Calibri"/>
              </a:rPr>
              <a:t>Fo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ma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3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7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re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3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/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9" dirty="0">
                <a:latin typeface="Calibri"/>
                <a:cs typeface="Calibri"/>
              </a:rPr>
              <a:t>m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69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mp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-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nf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62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-2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3</a:t>
            </a:r>
            <a:r>
              <a:rPr sz="1200" spc="-4" dirty="0">
                <a:latin typeface="Calibri"/>
                <a:cs typeface="Calibri"/>
              </a:rPr>
              <a:t>-</a:t>
            </a:r>
            <a:r>
              <a:rPr sz="1200" spc="0" dirty="0">
                <a:latin typeface="Calibri"/>
                <a:cs typeface="Calibri"/>
              </a:rPr>
              <a:t>0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19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12700" marR="3046" algn="just">
              <a:lnSpc>
                <a:spcPts val="1400"/>
              </a:lnSpc>
              <a:spcBef>
                <a:spcPts val="573"/>
              </a:spcBef>
            </a:pP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8.</a:t>
            </a:r>
            <a:r>
              <a:rPr sz="1200" spc="47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rima</a:t>
            </a:r>
            <a:r>
              <a:rPr sz="1200" spc="47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-84" dirty="0">
                <a:latin typeface="Calibri"/>
                <a:cs typeface="Calibri"/>
              </a:rPr>
              <a:t>’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bb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am</a:t>
            </a:r>
            <a:r>
              <a:rPr sz="1200" spc="-19" dirty="0">
                <a:latin typeface="Calibri"/>
                <a:cs typeface="Calibri"/>
              </a:rPr>
              <a:t>en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 g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on</a:t>
            </a:r>
            <a:r>
              <a:rPr sz="1200" spc="5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il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in</a:t>
            </a:r>
            <a:r>
              <a:rPr sz="1200" spc="66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1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3</a:t>
            </a:r>
            <a:r>
              <a:rPr sz="1200" spc="0" dirty="0">
                <a:latin typeface="Calibri"/>
                <a:cs typeface="Calibri"/>
              </a:rPr>
              <a:t>a 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14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cc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a,</a:t>
            </a:r>
            <a:r>
              <a:rPr sz="1200" spc="61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9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nd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9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</a:t>
            </a:r>
            <a:r>
              <a:rPr sz="1200" spc="4" dirty="0">
                <a:latin typeface="Calibri"/>
                <a:cs typeface="Calibri"/>
              </a:rPr>
              <a:t>l</a:t>
            </a:r>
            <a:r>
              <a:rPr sz="1200" spc="-84" dirty="0">
                <a:latin typeface="Calibri"/>
                <a:cs typeface="Calibri"/>
              </a:rPr>
              <a:t>’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b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am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74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7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il</a:t>
            </a:r>
            <a:r>
              <a:rPr sz="1200" spc="84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b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72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2</a:t>
            </a:r>
            <a:r>
              <a:rPr sz="1200" spc="0" dirty="0">
                <a:latin typeface="Calibri"/>
                <a:cs typeface="Calibri"/>
              </a:rPr>
              <a:t>a e</a:t>
            </a:r>
            <a:r>
              <a:rPr sz="1200" spc="1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4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1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acc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a.</a:t>
            </a:r>
            <a:endParaRPr sz="1200" dirty="0">
              <a:latin typeface="Calibri"/>
              <a:cs typeface="Calibri"/>
            </a:endParaRPr>
          </a:p>
          <a:p>
            <a:pPr marL="12700" marR="34304" algn="just">
              <a:lnSpc>
                <a:spcPct val="101725"/>
              </a:lnSpc>
              <a:spcBef>
                <a:spcPts val="419"/>
              </a:spcBef>
            </a:pP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9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</a:t>
            </a:r>
            <a:r>
              <a:rPr sz="1200" spc="30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1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7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3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to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si</a:t>
            </a:r>
            <a:r>
              <a:rPr sz="1200" spc="1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es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4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à</a:t>
            </a:r>
            <a:r>
              <a:rPr sz="1200" spc="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alla</a:t>
            </a:r>
            <a:r>
              <a:rPr sz="1200" spc="2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9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on</a:t>
            </a:r>
            <a:r>
              <a:rPr sz="1200" spc="3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l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 marL="12700" marR="3392437" algn="just">
              <a:lnSpc>
                <a:spcPts val="1405"/>
              </a:lnSpc>
              <a:spcBef>
                <a:spcPts val="70"/>
              </a:spcBef>
            </a:pPr>
            <a:r>
              <a:rPr sz="1800" spc="4" baseline="2275" dirty="0">
                <a:latin typeface="Calibri"/>
                <a:cs typeface="Calibri"/>
              </a:rPr>
              <a:t>1</a:t>
            </a:r>
            <a:r>
              <a:rPr sz="1800" spc="0" baseline="2275" dirty="0">
                <a:latin typeface="Calibri"/>
                <a:cs typeface="Calibri"/>
              </a:rPr>
              <a:t>0</a:t>
            </a:r>
            <a:r>
              <a:rPr sz="1800" spc="7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mi</a:t>
            </a:r>
            <a:r>
              <a:rPr sz="1800" spc="4" baseline="2275" dirty="0">
                <a:latin typeface="Calibri"/>
                <a:cs typeface="Calibri"/>
              </a:rPr>
              <a:t>nu</a:t>
            </a:r>
            <a:r>
              <a:rPr sz="1800" spc="9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61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1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r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-19" baseline="2275" dirty="0">
                <a:latin typeface="Calibri"/>
                <a:cs typeface="Calibri"/>
              </a:rPr>
              <a:t>r</a:t>
            </a:r>
            <a:r>
              <a:rPr sz="1800" spc="4" baseline="2275" dirty="0">
                <a:latin typeface="Calibri"/>
                <a:cs typeface="Calibri"/>
              </a:rPr>
              <a:t>do</a:t>
            </a:r>
            <a:r>
              <a:rPr sz="1800" spc="0" baseline="2275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12700" marR="847356" algn="just">
              <a:lnSpc>
                <a:spcPct val="101725"/>
              </a:lnSpc>
              <a:spcBef>
                <a:spcPts val="444"/>
              </a:spcBef>
            </a:pP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10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</a:t>
            </a:r>
            <a:r>
              <a:rPr sz="1200" spc="-1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ma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8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-1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è</a:t>
            </a:r>
            <a:r>
              <a:rPr sz="1200" spc="3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ali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48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-21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1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ria</a:t>
            </a:r>
            <a:r>
              <a:rPr sz="1200" spc="4" dirty="0">
                <a:latin typeface="Calibri"/>
                <a:cs typeface="Calibri"/>
              </a:rPr>
              <a:t>z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7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Elo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Ra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19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12700" marR="3351" algn="just">
              <a:lnSpc>
                <a:spcPct val="97249"/>
              </a:lnSpc>
              <a:spcBef>
                <a:spcPts val="553"/>
              </a:spcBef>
            </a:pP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11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</a:t>
            </a:r>
            <a:r>
              <a:rPr sz="1200" spc="60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7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classi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en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5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ll</a:t>
            </a:r>
            <a:r>
              <a:rPr sz="1200" spc="-84" dirty="0">
                <a:latin typeface="Calibri"/>
                <a:cs typeface="Calibri"/>
              </a:rPr>
              <a:t>’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14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: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a,</a:t>
            </a:r>
            <a:r>
              <a:rPr sz="1200" spc="23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nd</a:t>
            </a:r>
            <a:r>
              <a:rPr sz="1200" spc="0" dirty="0">
                <a:latin typeface="Calibri"/>
                <a:cs typeface="Calibri"/>
              </a:rPr>
              <a:t>iv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du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, </a:t>
            </a:r>
            <a:r>
              <a:rPr sz="1200" spc="-4" dirty="0">
                <a:latin typeface="Calibri"/>
                <a:cs typeface="Calibri"/>
              </a:rPr>
              <a:t>B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hho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z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(F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ut1</a:t>
            </a:r>
            <a:r>
              <a:rPr sz="1200" spc="0" dirty="0">
                <a:latin typeface="Calibri"/>
                <a:cs typeface="Calibri"/>
              </a:rPr>
              <a:t>),</a:t>
            </a:r>
            <a:r>
              <a:rPr sz="1200" spc="21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B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hho</a:t>
            </a:r>
            <a:r>
              <a:rPr sz="1200" spc="-25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z</a:t>
            </a:r>
            <a:r>
              <a:rPr sz="1200" spc="14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(F</a:t>
            </a:r>
            <a:r>
              <a:rPr sz="1200" spc="-4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13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ale),</a:t>
            </a:r>
            <a:r>
              <a:rPr sz="1200" spc="1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 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a,</a:t>
            </a:r>
            <a:r>
              <a:rPr sz="1200" spc="11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8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(solo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3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il</a:t>
            </a:r>
            <a:r>
              <a:rPr sz="1200" spc="3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ri</a:t>
            </a:r>
            <a:r>
              <a:rPr sz="1200" spc="0" dirty="0">
                <a:latin typeface="Calibri"/>
                <a:cs typeface="Calibri"/>
              </a:rPr>
              <a:t>mo</a:t>
            </a:r>
            <a:r>
              <a:rPr sz="1200" spc="2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po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o)</a:t>
            </a:r>
            <a:r>
              <a:rPr sz="1200" spc="1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ri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25" dirty="0">
                <a:latin typeface="Calibri"/>
                <a:cs typeface="Calibri"/>
              </a:rPr>
              <a:t>l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3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el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-94" dirty="0">
                <a:latin typeface="Calibri"/>
                <a:cs typeface="Calibri"/>
              </a:rPr>
              <a:t>’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19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ale s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1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ir</a:t>
            </a:r>
            <a:r>
              <a:rPr sz="1200" spc="-2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tt</a:t>
            </a:r>
            <a:r>
              <a:rPr sz="1200" spc="0" dirty="0">
                <a:latin typeface="Calibri"/>
                <a:cs typeface="Calibri"/>
              </a:rPr>
              <a:t>o ed</a:t>
            </a:r>
            <a:r>
              <a:rPr sz="1200" spc="-2" dirty="0">
                <a:latin typeface="Calibri"/>
                <a:cs typeface="Calibri"/>
              </a:rPr>
              <a:t> </a:t>
            </a:r>
            <a:r>
              <a:rPr sz="1200" spc="-4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nf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5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9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gio</a:t>
            </a:r>
            <a:r>
              <a:rPr sz="1200" spc="-7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la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-4" dirty="0">
                <a:latin typeface="Calibri"/>
                <a:cs typeface="Calibri"/>
              </a:rPr>
              <a:t>p</a:t>
            </a:r>
            <a:r>
              <a:rPr sz="1200" spc="14" dirty="0">
                <a:latin typeface="Calibri"/>
                <a:cs typeface="Calibri"/>
              </a:rPr>
              <a:t>o</a:t>
            </a:r>
            <a:r>
              <a:rPr sz="1200" spc="0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90563" y="5679438"/>
            <a:ext cx="3475737" cy="1000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0530" marR="438095" algn="ctr">
              <a:lnSpc>
                <a:spcPts val="1320"/>
              </a:lnSpc>
              <a:spcBef>
                <a:spcPts val="66"/>
              </a:spcBef>
            </a:pPr>
            <a:r>
              <a:rPr sz="1800" b="1" spc="-9" baseline="2275" dirty="0">
                <a:solidFill>
                  <a:srgbClr val="00AF4F"/>
                </a:solidFill>
                <a:latin typeface="Calibri"/>
                <a:cs typeface="Calibri"/>
              </a:rPr>
              <a:t>C</a:t>
            </a:r>
            <a:r>
              <a:rPr sz="1800" b="1" spc="4" baseline="2275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1800" b="1" spc="-4" baseline="2275" dirty="0">
                <a:solidFill>
                  <a:srgbClr val="00AF4F"/>
                </a:solidFill>
                <a:latin typeface="Calibri"/>
                <a:cs typeface="Calibri"/>
              </a:rPr>
              <a:t>M</a:t>
            </a:r>
            <a:r>
              <a:rPr sz="1800" b="1" spc="0" baseline="2275" dirty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1800" b="1" spc="-20" baseline="227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00AF4F"/>
                </a:solidFill>
                <a:latin typeface="Calibri"/>
                <a:cs typeface="Calibri"/>
              </a:rPr>
              <a:t>R</a:t>
            </a:r>
            <a:r>
              <a:rPr sz="1800" b="1" spc="4" baseline="2275" dirty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1800" b="1" spc="0" baseline="2275" dirty="0">
                <a:solidFill>
                  <a:srgbClr val="00AF4F"/>
                </a:solidFill>
                <a:latin typeface="Calibri"/>
                <a:cs typeface="Calibri"/>
              </a:rPr>
              <a:t>G</a:t>
            </a:r>
            <a:r>
              <a:rPr sz="1800" b="1" spc="4" baseline="2275" dirty="0">
                <a:solidFill>
                  <a:srgbClr val="00AF4F"/>
                </a:solidFill>
                <a:latin typeface="Calibri"/>
                <a:cs typeface="Calibri"/>
              </a:rPr>
              <a:t>GI</a:t>
            </a:r>
            <a:r>
              <a:rPr sz="1800" b="1" spc="0" baseline="2275" dirty="0">
                <a:solidFill>
                  <a:srgbClr val="00AF4F"/>
                </a:solidFill>
                <a:latin typeface="Calibri"/>
                <a:cs typeface="Calibri"/>
              </a:rPr>
              <a:t>UNGERE</a:t>
            </a:r>
            <a:r>
              <a:rPr sz="1800" b="1" spc="-99" baseline="227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00AF4F"/>
                </a:solidFill>
                <a:latin typeface="Calibri"/>
                <a:cs typeface="Calibri"/>
              </a:rPr>
              <a:t>LA</a:t>
            </a:r>
            <a:r>
              <a:rPr sz="1800" b="1" spc="-2" baseline="227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00AF4F"/>
                </a:solidFill>
                <a:latin typeface="Calibri"/>
                <a:cs typeface="Calibri"/>
              </a:rPr>
              <a:t>SEDE</a:t>
            </a:r>
            <a:r>
              <a:rPr sz="1800" b="1" spc="-14" baseline="227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800" b="1" spc="0" baseline="2275" dirty="0">
                <a:solidFill>
                  <a:srgbClr val="00AF4F"/>
                </a:solidFill>
                <a:latin typeface="Calibri"/>
                <a:cs typeface="Calibri"/>
              </a:rPr>
              <a:t>DI </a:t>
            </a:r>
            <a:r>
              <a:rPr sz="1800" b="1" spc="4" baseline="2275" dirty="0">
                <a:solidFill>
                  <a:srgbClr val="00AF4F"/>
                </a:solidFill>
                <a:latin typeface="Calibri"/>
                <a:cs typeface="Calibri"/>
              </a:rPr>
              <a:t>GIO</a:t>
            </a:r>
            <a:r>
              <a:rPr sz="1800" b="1" spc="-9" baseline="2275" dirty="0">
                <a:solidFill>
                  <a:srgbClr val="00AF4F"/>
                </a:solidFill>
                <a:latin typeface="Calibri"/>
                <a:cs typeface="Calibri"/>
              </a:rPr>
              <a:t>C</a:t>
            </a:r>
            <a:r>
              <a:rPr sz="1800" b="1" spc="4" baseline="2275" dirty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1800" b="1" spc="0" baseline="2275" dirty="0">
                <a:solidFill>
                  <a:srgbClr val="00AF4F"/>
                </a:solidFill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448"/>
              </a:spcBef>
            </a:pPr>
            <a:r>
              <a:rPr sz="1100" b="1" spc="4" dirty="0">
                <a:latin typeface="Calibri"/>
                <a:cs typeface="Calibri"/>
              </a:rPr>
              <a:t>I</a:t>
            </a:r>
            <a:r>
              <a:rPr sz="1100" b="1" spc="0" dirty="0">
                <a:latin typeface="Calibri"/>
                <a:cs typeface="Calibri"/>
              </a:rPr>
              <a:t>N</a:t>
            </a:r>
            <a:r>
              <a:rPr sz="1100" b="1" spc="-14" dirty="0">
                <a:latin typeface="Calibri"/>
                <a:cs typeface="Calibri"/>
              </a:rPr>
              <a:t> </a:t>
            </a:r>
            <a:r>
              <a:rPr sz="1100" b="1" spc="0" dirty="0">
                <a:latin typeface="Calibri"/>
                <a:cs typeface="Calibri"/>
              </a:rPr>
              <a:t>AU</a:t>
            </a:r>
            <a:r>
              <a:rPr sz="1100" b="1" spc="4" dirty="0">
                <a:latin typeface="Calibri"/>
                <a:cs typeface="Calibri"/>
              </a:rPr>
              <a:t>T</a:t>
            </a:r>
            <a:r>
              <a:rPr sz="1100" b="1" spc="0" dirty="0">
                <a:latin typeface="Calibri"/>
                <a:cs typeface="Calibri"/>
              </a:rPr>
              <a:t>O:</a:t>
            </a:r>
            <a:r>
              <a:rPr sz="1100" b="1" spc="228" dirty="0">
                <a:latin typeface="Calibri"/>
                <a:cs typeface="Calibri"/>
              </a:rPr>
              <a:t> </a:t>
            </a:r>
            <a:r>
              <a:rPr sz="1100" b="1" spc="0" dirty="0">
                <a:latin typeface="Calibri"/>
                <a:cs typeface="Calibri"/>
              </a:rPr>
              <a:t>D</a:t>
            </a:r>
            <a:r>
              <a:rPr sz="1100" b="1" spc="-4" dirty="0">
                <a:latin typeface="Calibri"/>
                <a:cs typeface="Calibri"/>
              </a:rPr>
              <a:t>a</a:t>
            </a:r>
            <a:r>
              <a:rPr sz="1100" b="1" spc="4" dirty="0">
                <a:latin typeface="Calibri"/>
                <a:cs typeface="Calibri"/>
              </a:rPr>
              <a:t>ll</a:t>
            </a:r>
            <a:r>
              <a:rPr sz="1100" b="1" spc="0" dirty="0">
                <a:latin typeface="Calibri"/>
                <a:cs typeface="Calibri"/>
              </a:rPr>
              <a:t>a</a:t>
            </a:r>
            <a:r>
              <a:rPr sz="1100" b="1" spc="-34" dirty="0">
                <a:latin typeface="Calibri"/>
                <a:cs typeface="Calibri"/>
              </a:rPr>
              <a:t> </a:t>
            </a:r>
            <a:r>
              <a:rPr sz="1100" b="1" spc="0" dirty="0">
                <a:latin typeface="Calibri"/>
                <a:cs typeface="Calibri"/>
              </a:rPr>
              <a:t>t</a:t>
            </a:r>
            <a:r>
              <a:rPr sz="1100" b="1" spc="-4" dirty="0">
                <a:latin typeface="Calibri"/>
                <a:cs typeface="Calibri"/>
              </a:rPr>
              <a:t>an</a:t>
            </a:r>
            <a:r>
              <a:rPr sz="1100" b="1" spc="4" dirty="0">
                <a:latin typeface="Calibri"/>
                <a:cs typeface="Calibri"/>
              </a:rPr>
              <a:t>g</a:t>
            </a:r>
            <a:r>
              <a:rPr sz="1100" b="1" spc="-14" dirty="0">
                <a:latin typeface="Calibri"/>
                <a:cs typeface="Calibri"/>
              </a:rPr>
              <a:t>e</a:t>
            </a:r>
            <a:r>
              <a:rPr sz="1100" b="1" spc="-4" dirty="0">
                <a:latin typeface="Calibri"/>
                <a:cs typeface="Calibri"/>
              </a:rPr>
              <a:t>n</a:t>
            </a:r>
            <a:r>
              <a:rPr sz="1100" b="1" spc="4" dirty="0">
                <a:latin typeface="Calibri"/>
                <a:cs typeface="Calibri"/>
              </a:rPr>
              <a:t>zi</a:t>
            </a:r>
            <a:r>
              <a:rPr sz="1100" b="1" spc="-4" dirty="0">
                <a:latin typeface="Calibri"/>
                <a:cs typeface="Calibri"/>
              </a:rPr>
              <a:t>al</a:t>
            </a:r>
            <a:r>
              <a:rPr sz="1100" b="1" spc="0" dirty="0">
                <a:latin typeface="Calibri"/>
                <a:cs typeface="Calibri"/>
              </a:rPr>
              <a:t>e</a:t>
            </a:r>
            <a:r>
              <a:rPr sz="1100" b="1" spc="-24" dirty="0">
                <a:latin typeface="Calibri"/>
                <a:cs typeface="Calibri"/>
              </a:rPr>
              <a:t> </a:t>
            </a:r>
            <a:r>
              <a:rPr sz="1100" b="1" spc="-4" dirty="0">
                <a:latin typeface="Calibri"/>
                <a:cs typeface="Calibri"/>
              </a:rPr>
              <a:t>o</a:t>
            </a:r>
            <a:r>
              <a:rPr sz="1100" b="1" spc="4" dirty="0">
                <a:latin typeface="Calibri"/>
                <a:cs typeface="Calibri"/>
              </a:rPr>
              <a:t>v</a:t>
            </a:r>
            <a:r>
              <a:rPr sz="1100" b="1" spc="-4" dirty="0">
                <a:latin typeface="Calibri"/>
                <a:cs typeface="Calibri"/>
              </a:rPr>
              <a:t>e</a:t>
            </a:r>
            <a:r>
              <a:rPr sz="1100" b="1" spc="4" dirty="0">
                <a:latin typeface="Calibri"/>
                <a:cs typeface="Calibri"/>
              </a:rPr>
              <a:t>s</a:t>
            </a:r>
            <a:r>
              <a:rPr sz="1100" b="1" spc="0" dirty="0">
                <a:latin typeface="Calibri"/>
                <a:cs typeface="Calibri"/>
              </a:rPr>
              <a:t>t,</a:t>
            </a:r>
            <a:r>
              <a:rPr sz="1100" b="1" spc="-4" dirty="0">
                <a:latin typeface="Calibri"/>
                <a:cs typeface="Calibri"/>
              </a:rPr>
              <a:t> p</a:t>
            </a:r>
            <a:r>
              <a:rPr sz="1100" b="1" spc="-9" dirty="0">
                <a:latin typeface="Calibri"/>
                <a:cs typeface="Calibri"/>
              </a:rPr>
              <a:t>r</a:t>
            </a:r>
            <a:r>
              <a:rPr sz="1100" b="1" spc="-4" dirty="0">
                <a:latin typeface="Calibri"/>
                <a:cs typeface="Calibri"/>
              </a:rPr>
              <a:t>ende</a:t>
            </a:r>
            <a:r>
              <a:rPr sz="1100" b="1" spc="4" dirty="0">
                <a:latin typeface="Calibri"/>
                <a:cs typeface="Calibri"/>
              </a:rPr>
              <a:t>r</a:t>
            </a:r>
            <a:r>
              <a:rPr sz="1100" b="1" spc="0" dirty="0">
                <a:latin typeface="Calibri"/>
                <a:cs typeface="Calibri"/>
              </a:rPr>
              <a:t>e</a:t>
            </a:r>
            <a:r>
              <a:rPr sz="1100" b="1" spc="-34" dirty="0">
                <a:latin typeface="Calibri"/>
                <a:cs typeface="Calibri"/>
              </a:rPr>
              <a:t> </a:t>
            </a:r>
            <a:r>
              <a:rPr sz="1100" b="1" spc="4" dirty="0">
                <a:latin typeface="Calibri"/>
                <a:cs typeface="Calibri"/>
              </a:rPr>
              <a:t>l</a:t>
            </a:r>
            <a:r>
              <a:rPr sz="1100" b="1" spc="-4" dirty="0">
                <a:latin typeface="Calibri"/>
                <a:cs typeface="Calibri"/>
              </a:rPr>
              <a:t>’u</a:t>
            </a:r>
            <a:r>
              <a:rPr sz="1100" b="1" spc="4" dirty="0">
                <a:latin typeface="Calibri"/>
                <a:cs typeface="Calibri"/>
              </a:rPr>
              <a:t>sc</a:t>
            </a:r>
            <a:r>
              <a:rPr sz="1100" b="1" spc="9" dirty="0">
                <a:latin typeface="Calibri"/>
                <a:cs typeface="Calibri"/>
              </a:rPr>
              <a:t>i</a:t>
            </a:r>
            <a:r>
              <a:rPr sz="1100" b="1" spc="0" dirty="0">
                <a:latin typeface="Calibri"/>
                <a:cs typeface="Calibri"/>
              </a:rPr>
              <a:t>ta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9" dirty="0">
                <a:latin typeface="Calibri"/>
                <a:cs typeface="Calibri"/>
              </a:rPr>
              <a:t>C</a:t>
            </a:r>
            <a:r>
              <a:rPr sz="1100" b="1" spc="-4" dirty="0">
                <a:latin typeface="Calibri"/>
                <a:cs typeface="Calibri"/>
              </a:rPr>
              <a:t>o</a:t>
            </a:r>
            <a:r>
              <a:rPr sz="1100" b="1" spc="4" dirty="0">
                <a:latin typeface="Calibri"/>
                <a:cs typeface="Calibri"/>
              </a:rPr>
              <a:t>rsi</a:t>
            </a:r>
            <a:r>
              <a:rPr sz="1100" b="1" spc="9" dirty="0">
                <a:latin typeface="Calibri"/>
                <a:cs typeface="Calibri"/>
              </a:rPr>
              <a:t>c</a:t>
            </a:r>
            <a:r>
              <a:rPr sz="1100" b="1" spc="-4" dirty="0">
                <a:latin typeface="Calibri"/>
                <a:cs typeface="Calibri"/>
              </a:rPr>
              <a:t>o</a:t>
            </a:r>
            <a:r>
              <a:rPr sz="1100" b="1" spc="0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  <a:p>
            <a:pPr marL="1070000" marR="1077389" algn="ctr">
              <a:lnSpc>
                <a:spcPct val="101725"/>
              </a:lnSpc>
              <a:spcBef>
                <a:spcPts val="517"/>
              </a:spcBef>
            </a:pPr>
            <a:r>
              <a:rPr sz="1100" b="1" spc="4" dirty="0">
                <a:latin typeface="Calibri"/>
                <a:cs typeface="Calibri"/>
              </a:rPr>
              <a:t>C</a:t>
            </a:r>
            <a:r>
              <a:rPr sz="1100" b="1" spc="0" dirty="0">
                <a:latin typeface="Calibri"/>
                <a:cs typeface="Calibri"/>
              </a:rPr>
              <a:t>ON</a:t>
            </a:r>
            <a:r>
              <a:rPr sz="1100" b="1" spc="-4" dirty="0">
                <a:latin typeface="Calibri"/>
                <a:cs typeface="Calibri"/>
              </a:rPr>
              <a:t> </a:t>
            </a:r>
            <a:r>
              <a:rPr sz="1100" b="1" spc="0" dirty="0">
                <a:latin typeface="Calibri"/>
                <a:cs typeface="Calibri"/>
              </a:rPr>
              <a:t>I</a:t>
            </a:r>
            <a:r>
              <a:rPr sz="1100" b="1" spc="9" dirty="0">
                <a:latin typeface="Calibri"/>
                <a:cs typeface="Calibri"/>
              </a:rPr>
              <a:t> </a:t>
            </a:r>
            <a:r>
              <a:rPr sz="1100" b="1" spc="-14" dirty="0">
                <a:latin typeface="Calibri"/>
                <a:cs typeface="Calibri"/>
              </a:rPr>
              <a:t>M</a:t>
            </a:r>
            <a:r>
              <a:rPr sz="1100" b="1" spc="0" dirty="0">
                <a:latin typeface="Calibri"/>
                <a:cs typeface="Calibri"/>
              </a:rPr>
              <a:t>EZZ</a:t>
            </a:r>
            <a:r>
              <a:rPr sz="1100" b="1" spc="4" dirty="0">
                <a:latin typeface="Calibri"/>
                <a:cs typeface="Calibri"/>
              </a:rPr>
              <a:t>I</a:t>
            </a:r>
            <a:r>
              <a:rPr sz="1100" b="1" spc="0" dirty="0">
                <a:latin typeface="Calibri"/>
                <a:cs typeface="Calibri"/>
              </a:rPr>
              <a:t>:</a:t>
            </a:r>
            <a:r>
              <a:rPr sz="1100" b="1" spc="213" dirty="0">
                <a:latin typeface="Calibri"/>
                <a:cs typeface="Calibri"/>
              </a:rPr>
              <a:t> </a:t>
            </a:r>
            <a:r>
              <a:rPr sz="1100" b="1" spc="4" dirty="0">
                <a:latin typeface="Calibri"/>
                <a:cs typeface="Calibri"/>
              </a:rPr>
              <a:t>A</a:t>
            </a:r>
            <a:r>
              <a:rPr sz="1100" b="1" spc="-4" dirty="0">
                <a:latin typeface="Calibri"/>
                <a:cs typeface="Calibri"/>
              </a:rPr>
              <a:t>u</a:t>
            </a:r>
            <a:r>
              <a:rPr sz="1100" b="1" spc="0" dirty="0">
                <a:latin typeface="Calibri"/>
                <a:cs typeface="Calibri"/>
              </a:rPr>
              <a:t>t</a:t>
            </a:r>
            <a:r>
              <a:rPr sz="1100" b="1" spc="-4" dirty="0">
                <a:latin typeface="Calibri"/>
                <a:cs typeface="Calibri"/>
              </a:rPr>
              <a:t>o</a:t>
            </a:r>
            <a:r>
              <a:rPr sz="1100" b="1" spc="-14" dirty="0">
                <a:latin typeface="Calibri"/>
                <a:cs typeface="Calibri"/>
              </a:rPr>
              <a:t>b</a:t>
            </a:r>
            <a:r>
              <a:rPr sz="1100" b="1" spc="-4" dirty="0">
                <a:latin typeface="Calibri"/>
                <a:cs typeface="Calibri"/>
              </a:rPr>
              <a:t>u</a:t>
            </a:r>
            <a:r>
              <a:rPr sz="1100" b="1" spc="0" dirty="0">
                <a:latin typeface="Calibri"/>
                <a:cs typeface="Calibri"/>
              </a:rPr>
              <a:t>s</a:t>
            </a:r>
            <a:r>
              <a:rPr lang="it-IT" sz="1100" b="1" spc="0" dirty="0">
                <a:latin typeface="Calibri"/>
                <a:cs typeface="Calibri"/>
              </a:rPr>
              <a:t> da Bisceglie e Romolo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103" y="6004051"/>
            <a:ext cx="2201178" cy="982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578" algn="just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bb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am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-19" baseline="2275" dirty="0">
                <a:latin typeface="Calibri"/>
                <a:cs typeface="Calibri"/>
              </a:rPr>
              <a:t>n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i </a:t>
            </a:r>
            <a:r>
              <a:rPr sz="1800" spc="22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-9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-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o </a:t>
            </a:r>
            <a:r>
              <a:rPr sz="1800" spc="260" baseline="2275" dirty="0">
                <a:latin typeface="Calibri"/>
                <a:cs typeface="Calibri"/>
              </a:rPr>
              <a:t> </a:t>
            </a:r>
            <a:r>
              <a:rPr sz="1800" spc="-25" baseline="2275" dirty="0">
                <a:latin typeface="Calibri"/>
                <a:cs typeface="Calibri"/>
              </a:rPr>
              <a:t>i</a:t>
            </a:r>
            <a:r>
              <a:rPr sz="1800" spc="0" baseline="2275" dirty="0">
                <a:latin typeface="Calibri"/>
                <a:cs typeface="Calibri"/>
              </a:rPr>
              <a:t>l  </a:t>
            </a:r>
            <a:r>
              <a:rPr sz="1800" spc="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si</a:t>
            </a:r>
            <a:r>
              <a:rPr sz="1800" spc="-14" baseline="2275" dirty="0">
                <a:latin typeface="Calibri"/>
                <a:cs typeface="Calibri"/>
              </a:rPr>
              <a:t>s</a:t>
            </a:r>
            <a:r>
              <a:rPr sz="1800" spc="-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ema</a:t>
            </a:r>
            <a:endParaRPr sz="1200">
              <a:latin typeface="Calibri"/>
              <a:cs typeface="Calibri"/>
            </a:endParaRPr>
          </a:p>
          <a:p>
            <a:pPr marL="12700" marR="265509" algn="just">
              <a:lnSpc>
                <a:spcPts val="1430"/>
              </a:lnSpc>
              <a:spcBef>
                <a:spcPts val="5"/>
              </a:spcBef>
            </a:pP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-9" baseline="2275" dirty="0">
                <a:latin typeface="Calibri"/>
                <a:cs typeface="Calibri"/>
              </a:rPr>
              <a:t>g</a:t>
            </a:r>
            <a:r>
              <a:rPr sz="1800" spc="0" baseline="2275" dirty="0">
                <a:latin typeface="Calibri"/>
                <a:cs typeface="Calibri"/>
              </a:rPr>
              <a:t>olam</a:t>
            </a:r>
            <a:r>
              <a:rPr sz="1800" spc="-4" baseline="2275" dirty="0">
                <a:latin typeface="Calibri"/>
                <a:cs typeface="Calibri"/>
              </a:rPr>
              <a:t>en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77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er</a:t>
            </a:r>
            <a:r>
              <a:rPr sz="1800" spc="-31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il gi</a:t>
            </a:r>
            <a:r>
              <a:rPr sz="1800" spc="4" baseline="2275" dirty="0">
                <a:latin typeface="Calibri"/>
                <a:cs typeface="Calibri"/>
              </a:rPr>
              <a:t>o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31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ra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99589"/>
              </a:lnSpc>
              <a:spcBef>
                <a:spcPts val="527"/>
              </a:spcBef>
            </a:pPr>
            <a:r>
              <a:rPr sz="1200" spc="4" dirty="0">
                <a:solidFill>
                  <a:srgbClr val="00AF4F"/>
                </a:solidFill>
                <a:latin typeface="Calibri"/>
                <a:cs typeface="Calibri"/>
              </a:rPr>
              <a:t>6</a:t>
            </a:r>
            <a:r>
              <a:rPr sz="1200" spc="0" dirty="0">
                <a:solidFill>
                  <a:srgbClr val="00AF4F"/>
                </a:solidFill>
                <a:latin typeface="Calibri"/>
                <a:cs typeface="Calibri"/>
              </a:rPr>
              <a:t>.</a:t>
            </a:r>
            <a:r>
              <a:rPr sz="1200" spc="45" dirty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-84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’Elo</a:t>
            </a:r>
            <a:r>
              <a:rPr sz="1200" spc="41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qu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è</a:t>
            </a:r>
            <a:r>
              <a:rPr sz="1200" spc="43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alla 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ori si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de</a:t>
            </a:r>
            <a:r>
              <a:rPr sz="1200" spc="0" dirty="0">
                <a:latin typeface="Calibri"/>
                <a:cs typeface="Calibri"/>
              </a:rPr>
              <a:t>:</a:t>
            </a:r>
            <a:r>
              <a:rPr sz="1200" spc="1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16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8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è 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o</a:t>
            </a:r>
            <a:r>
              <a:rPr sz="1200" spc="9" dirty="0">
                <a:latin typeface="Calibri"/>
                <a:cs typeface="Calibri"/>
              </a:rPr>
              <a:t>v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du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0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l’E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nd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d</a:t>
            </a:r>
            <a:r>
              <a:rPr sz="1200" spc="21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;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8767" y="6004051"/>
            <a:ext cx="280486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-14" baseline="2275" dirty="0">
                <a:latin typeface="Calibri"/>
                <a:cs typeface="Calibri"/>
              </a:rPr>
              <a:t>s</a:t>
            </a:r>
            <a:r>
              <a:rPr sz="1800" spc="0" baseline="2275" dirty="0">
                <a:latin typeface="Calibri"/>
                <a:cs typeface="Calibri"/>
              </a:rPr>
              <a:t>v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4" baseline="2275" dirty="0">
                <a:latin typeface="Calibri"/>
                <a:cs typeface="Calibri"/>
              </a:rPr>
              <a:t>z</a:t>
            </a:r>
            <a:r>
              <a:rPr sz="1800" spc="-19" baseline="2275" dirty="0">
                <a:latin typeface="Calibri"/>
                <a:cs typeface="Calibri"/>
              </a:rPr>
              <a:t>z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-1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o </a:t>
            </a:r>
            <a:r>
              <a:rPr sz="1800" spc="237" baseline="2275" dirty="0">
                <a:latin typeface="Calibri"/>
                <a:cs typeface="Calibri"/>
              </a:rPr>
              <a:t> </a:t>
            </a:r>
            <a:r>
              <a:rPr sz="1800" spc="-9" baseline="2275" dirty="0">
                <a:latin typeface="Calibri"/>
                <a:cs typeface="Calibri"/>
              </a:rPr>
              <a:t>i</a:t>
            </a:r>
            <a:r>
              <a:rPr sz="1800" spc="0" baseline="2275" dirty="0">
                <a:latin typeface="Calibri"/>
                <a:cs typeface="Calibri"/>
              </a:rPr>
              <a:t>n </a:t>
            </a:r>
            <a:r>
              <a:rPr sz="1800" spc="257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b</a:t>
            </a:r>
            <a:r>
              <a:rPr sz="1800" spc="0" baseline="2275" dirty="0">
                <a:latin typeface="Calibri"/>
                <a:cs typeface="Calibri"/>
              </a:rPr>
              <a:t>ase  </a:t>
            </a:r>
            <a:r>
              <a:rPr sz="1800" spc="7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all’Elo </a:t>
            </a:r>
            <a:r>
              <a:rPr sz="1800" spc="251" baseline="2275" dirty="0">
                <a:latin typeface="Calibri"/>
                <a:cs typeface="Calibri"/>
              </a:rPr>
              <a:t> </a:t>
            </a:r>
            <a:r>
              <a:rPr sz="1800" spc="-14" baseline="2275" dirty="0">
                <a:latin typeface="Calibri"/>
                <a:cs typeface="Calibri"/>
              </a:rPr>
              <a:t>s</a:t>
            </a:r>
            <a:r>
              <a:rPr sz="1800" spc="4" baseline="2275" dirty="0">
                <a:latin typeface="Calibri"/>
                <a:cs typeface="Calibri"/>
              </a:rPr>
              <a:t>qu</a:t>
            </a:r>
            <a:r>
              <a:rPr sz="1800" spc="-25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-1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a. </a:t>
            </a:r>
            <a:r>
              <a:rPr sz="1800" spc="21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V</a:t>
            </a:r>
            <a:r>
              <a:rPr sz="1800" spc="4" baseline="2275" dirty="0">
                <a:latin typeface="Calibri"/>
                <a:cs typeface="Calibri"/>
              </a:rPr>
              <a:t>i</a:t>
            </a:r>
            <a:r>
              <a:rPr sz="1800" spc="-9" baseline="2275" dirty="0">
                <a:latin typeface="Calibri"/>
                <a:cs typeface="Calibri"/>
              </a:rPr>
              <a:t>g</a:t>
            </a:r>
            <a:r>
              <a:rPr sz="1800" spc="0" baseline="2275" dirty="0">
                <a:latin typeface="Calibri"/>
                <a:cs typeface="Calibri"/>
              </a:rPr>
              <a:t>e  </a:t>
            </a:r>
            <a:r>
              <a:rPr sz="1800" spc="8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0667" y="6444487"/>
            <a:ext cx="2841442" cy="54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416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>
                <a:latin typeface="Calibri"/>
                <a:cs typeface="Calibri"/>
              </a:rPr>
              <a:t>m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ia </a:t>
            </a:r>
            <a:r>
              <a:rPr sz="1800" spc="39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gli </a:t>
            </a:r>
            <a:r>
              <a:rPr sz="1800" spc="46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Elo </a:t>
            </a:r>
            <a:r>
              <a:rPr sz="1800" spc="75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ei </a:t>
            </a:r>
            <a:r>
              <a:rPr sz="1800" spc="79" baseline="2275" dirty="0">
                <a:latin typeface="Calibri"/>
                <a:cs typeface="Calibri"/>
              </a:rPr>
              <a:t> </a:t>
            </a:r>
            <a:r>
              <a:rPr sz="1800" spc="-9" baseline="2275" dirty="0">
                <a:latin typeface="Calibri"/>
                <a:cs typeface="Calibri"/>
              </a:rPr>
              <a:t>g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4" baseline="2275" dirty="0">
                <a:latin typeface="Calibri"/>
                <a:cs typeface="Calibri"/>
              </a:rPr>
              <a:t>o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-25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4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i. </a:t>
            </a:r>
            <a:r>
              <a:rPr sz="1800" spc="19" baseline="2275" dirty="0">
                <a:latin typeface="Calibri"/>
                <a:cs typeface="Calibri"/>
              </a:rPr>
              <a:t> </a:t>
            </a:r>
            <a:r>
              <a:rPr sz="1800" spc="-19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er </a:t>
            </a:r>
            <a:r>
              <a:rPr sz="1800" spc="4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Elo </a:t>
            </a:r>
            <a:r>
              <a:rPr sz="1800" spc="90" baseline="2275" dirty="0">
                <a:latin typeface="Calibri"/>
                <a:cs typeface="Calibri"/>
              </a:rPr>
              <a:t> </a:t>
            </a:r>
            <a:r>
              <a:rPr sz="1800" spc="-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ei</a:t>
            </a:r>
            <a:endParaRPr sz="1200">
              <a:latin typeface="Calibri"/>
              <a:cs typeface="Calibri"/>
            </a:endParaRPr>
          </a:p>
          <a:p>
            <a:pPr marL="13915" marR="7500" indent="-1215">
              <a:lnSpc>
                <a:spcPct val="99182"/>
              </a:lnSpc>
            </a:pP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n</a:t>
            </a:r>
            <a:r>
              <a:rPr sz="1200" spc="24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ossesso</a:t>
            </a:r>
            <a:r>
              <a:rPr sz="1200" spc="207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-9" dirty="0">
                <a:latin typeface="Calibri"/>
                <a:cs typeface="Calibri"/>
              </a:rPr>
              <a:t>’</a:t>
            </a:r>
            <a:r>
              <a:rPr sz="1200" spc="0" dirty="0">
                <a:latin typeface="Calibri"/>
                <a:cs typeface="Calibri"/>
              </a:rPr>
              <a:t>Elo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0" dirty="0">
                <a:latin typeface="Calibri"/>
                <a:cs typeface="Calibri"/>
              </a:rPr>
              <a:t>d</a:t>
            </a:r>
            <a:r>
              <a:rPr sz="1200" spc="23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F</a:t>
            </a:r>
            <a:r>
              <a:rPr sz="1200" spc="-9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;</a:t>
            </a:r>
            <a:r>
              <a:rPr sz="1200" spc="242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r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0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233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è ai</a:t>
            </a:r>
            <a:r>
              <a:rPr sz="1200" spc="252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gi</a:t>
            </a:r>
            <a:r>
              <a:rPr sz="1200" spc="4" dirty="0">
                <a:latin typeface="Calibri"/>
                <a:cs typeface="Calibri"/>
              </a:rPr>
              <a:t>o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to</a:t>
            </a:r>
            <a:r>
              <a:rPr sz="1200" spc="-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28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-3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ovvi</a:t>
            </a:r>
            <a:r>
              <a:rPr sz="1200" spc="-14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0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237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q</a:t>
            </a:r>
            <a:r>
              <a:rPr sz="1200" spc="-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alsiasi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9" dirty="0">
                <a:latin typeface="Calibri"/>
                <a:cs typeface="Calibri"/>
              </a:rPr>
              <a:t>l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246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v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r</a:t>
            </a:r>
            <a:r>
              <a:rPr sz="1200" spc="-19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à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4103" y="6991603"/>
            <a:ext cx="383417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>
                <a:latin typeface="Calibri"/>
                <a:cs typeface="Calibri"/>
              </a:rPr>
              <a:t>asseg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54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u</a:t>
            </a:r>
            <a:r>
              <a:rPr sz="1800" spc="0" baseline="2275" dirty="0">
                <a:latin typeface="Calibri"/>
                <a:cs typeface="Calibri"/>
              </a:rPr>
              <a:t>n</a:t>
            </a:r>
            <a:r>
              <a:rPr sz="1800" spc="-12" baseline="2275" dirty="0">
                <a:latin typeface="Calibri"/>
                <a:cs typeface="Calibri"/>
              </a:rPr>
              <a:t> 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lo</a:t>
            </a:r>
            <a:r>
              <a:rPr sz="1800" spc="-4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13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g</a:t>
            </a:r>
            <a:r>
              <a:rPr sz="1800" spc="-9" baseline="2275" dirty="0">
                <a:latin typeface="Calibri"/>
                <a:cs typeface="Calibri"/>
              </a:rPr>
              <a:t>re</a:t>
            </a:r>
            <a:r>
              <a:rPr sz="1800" spc="0" baseline="2275" dirty="0">
                <a:latin typeface="Calibri"/>
                <a:cs typeface="Calibri"/>
              </a:rPr>
              <a:t>sso</a:t>
            </a:r>
            <a:r>
              <a:rPr sz="1800" spc="-35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in</a:t>
            </a:r>
            <a:r>
              <a:rPr sz="1800" spc="-8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b</a:t>
            </a:r>
            <a:r>
              <a:rPr sz="1800" spc="0" baseline="2275" dirty="0">
                <a:latin typeface="Calibri"/>
                <a:cs typeface="Calibri"/>
              </a:rPr>
              <a:t>ase</a:t>
            </a:r>
            <a:r>
              <a:rPr sz="1800" spc="-27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alla</a:t>
            </a:r>
            <a:r>
              <a:rPr sz="1800" spc="-6" baseline="2275" dirty="0">
                <a:latin typeface="Calibri"/>
                <a:cs typeface="Calibri"/>
              </a:rPr>
              <a:t> </a:t>
            </a:r>
            <a:r>
              <a:rPr sz="1800" spc="-14" baseline="2275" dirty="0">
                <a:latin typeface="Calibri"/>
                <a:cs typeface="Calibri"/>
              </a:rPr>
              <a:t>c</a:t>
            </a:r>
            <a:r>
              <a:rPr sz="1800" spc="-9" baseline="2275" dirty="0">
                <a:latin typeface="Calibri"/>
                <a:cs typeface="Calibri"/>
              </a:rPr>
              <a:t>a</a:t>
            </a:r>
            <a:r>
              <a:rPr sz="1800" spc="-4" baseline="2275" dirty="0">
                <a:latin typeface="Calibri"/>
                <a:cs typeface="Calibri"/>
              </a:rPr>
              <a:t>t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-9" baseline="2275" dirty="0">
                <a:latin typeface="Calibri"/>
                <a:cs typeface="Calibri"/>
              </a:rPr>
              <a:t>g</a:t>
            </a:r>
            <a:r>
              <a:rPr sz="1800" spc="0" baseline="2275" dirty="0">
                <a:latin typeface="Calibri"/>
                <a:cs typeface="Calibri"/>
              </a:rPr>
              <a:t>oria</a:t>
            </a:r>
            <a:r>
              <a:rPr sz="1800" spc="-45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oss</a:t>
            </a:r>
            <a:r>
              <a:rPr sz="1800" spc="4" baseline="2275" dirty="0">
                <a:latin typeface="Calibri"/>
                <a:cs typeface="Calibri"/>
              </a:rPr>
              <a:t>ed</a:t>
            </a:r>
            <a:r>
              <a:rPr sz="1800" spc="-4" baseline="2275" dirty="0">
                <a:latin typeface="Calibri"/>
                <a:cs typeface="Calibri"/>
              </a:rPr>
              <a:t>u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a.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F4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1045</Words>
  <Application>Microsoft Office PowerPoint</Application>
  <PresentationFormat>Personalizzato</PresentationFormat>
  <Paragraphs>78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0" baseType="lpstr">
      <vt:lpstr>SimSun</vt:lpstr>
      <vt:lpstr>Arial</vt:lpstr>
      <vt:lpstr>Berlin Sans FB Demi</vt:lpstr>
      <vt:lpstr>Calibri</vt:lpstr>
      <vt:lpstr>Cooper Black</vt:lpstr>
      <vt:lpstr>Eras Bold ITC</vt:lpstr>
      <vt:lpstr>Times New Roman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Bossi</dc:creator>
  <cp:lastModifiedBy>Bossi</cp:lastModifiedBy>
  <cp:revision>4</cp:revision>
  <dcterms:modified xsi:type="dcterms:W3CDTF">2017-05-23T15:02:57Z</dcterms:modified>
</cp:coreProperties>
</file>